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2874" y="1351279"/>
            <a:ext cx="4626610" cy="3728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826" y="54399"/>
            <a:ext cx="11860347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357" y="1676693"/>
            <a:ext cx="6694170" cy="40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1.png"/><Relationship Id="rId7" Type="http://schemas.openxmlformats.org/officeDocument/2006/relationships/hyperlink" Target="http://www.csc.sdes.ucf.ed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mailto:csc@ucf.edu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887" y="4548999"/>
            <a:ext cx="106165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 marR="5080" indent="-2097405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latin typeface="Calibri Light"/>
                <a:cs typeface="Calibri Light"/>
              </a:rPr>
              <a:t>UCF</a:t>
            </a:r>
            <a:r>
              <a:rPr sz="4500" b="0" spc="-105" dirty="0">
                <a:latin typeface="Calibri Light"/>
                <a:cs typeface="Calibri Light"/>
              </a:rPr>
              <a:t> </a:t>
            </a:r>
            <a:r>
              <a:rPr sz="4500" b="0" spc="-10" dirty="0">
                <a:latin typeface="Calibri Light"/>
                <a:cs typeface="Calibri Light"/>
              </a:rPr>
              <a:t>Creative</a:t>
            </a:r>
            <a:r>
              <a:rPr sz="4500" b="0" spc="-130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School</a:t>
            </a:r>
            <a:r>
              <a:rPr sz="4500" b="0" spc="-114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for</a:t>
            </a:r>
            <a:r>
              <a:rPr sz="4500" b="0" spc="-114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Children</a:t>
            </a:r>
            <a:r>
              <a:rPr sz="4500" b="0" spc="-130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is</a:t>
            </a:r>
            <a:r>
              <a:rPr sz="4500" b="0" spc="-125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honored</a:t>
            </a:r>
            <a:r>
              <a:rPr sz="4500" b="0" spc="-114" dirty="0">
                <a:latin typeface="Calibri Light"/>
                <a:cs typeface="Calibri Light"/>
              </a:rPr>
              <a:t> </a:t>
            </a:r>
            <a:r>
              <a:rPr sz="4500" b="0" spc="-25" dirty="0">
                <a:latin typeface="Calibri Light"/>
                <a:cs typeface="Calibri Light"/>
              </a:rPr>
              <a:t>to </a:t>
            </a:r>
            <a:r>
              <a:rPr sz="4500" b="0" dirty="0">
                <a:latin typeface="Calibri Light"/>
                <a:cs typeface="Calibri Light"/>
              </a:rPr>
              <a:t>welcome</a:t>
            </a:r>
            <a:r>
              <a:rPr sz="4500" b="0" spc="-105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you</a:t>
            </a:r>
            <a:r>
              <a:rPr sz="4500" b="0" spc="-110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to</a:t>
            </a:r>
            <a:r>
              <a:rPr sz="4500" b="0" spc="-114" dirty="0">
                <a:latin typeface="Calibri Light"/>
                <a:cs typeface="Calibri Light"/>
              </a:rPr>
              <a:t> </a:t>
            </a:r>
            <a:r>
              <a:rPr sz="4500" b="0" dirty="0">
                <a:latin typeface="Calibri Light"/>
                <a:cs typeface="Calibri Light"/>
              </a:rPr>
              <a:t>our</a:t>
            </a:r>
            <a:r>
              <a:rPr sz="4500" b="0" spc="-125" dirty="0">
                <a:latin typeface="Calibri Light"/>
                <a:cs typeface="Calibri Light"/>
              </a:rPr>
              <a:t> </a:t>
            </a:r>
            <a:r>
              <a:rPr sz="4500" b="0" spc="-10" dirty="0">
                <a:latin typeface="Calibri Light"/>
                <a:cs typeface="Calibri Light"/>
              </a:rPr>
              <a:t>family!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341376"/>
            <a:ext cx="2935223" cy="37825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6" y="341375"/>
            <a:ext cx="3125722" cy="37825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1228" y="341376"/>
            <a:ext cx="3325367" cy="3782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0197" y="7511"/>
            <a:ext cx="2850515" cy="20554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655320" marR="7620" indent="-643255">
              <a:lnSpc>
                <a:spcPts val="7340"/>
              </a:lnSpc>
              <a:spcBef>
                <a:spcPts val="1425"/>
              </a:spcBef>
            </a:pPr>
            <a:r>
              <a:rPr sz="7200" spc="-175" dirty="0">
                <a:solidFill>
                  <a:srgbClr val="FFFFFF"/>
                </a:solidFill>
              </a:rPr>
              <a:t>Parent's </a:t>
            </a:r>
            <a:r>
              <a:rPr sz="7200" spc="-20" dirty="0">
                <a:solidFill>
                  <a:srgbClr val="FFFFFF"/>
                </a:solidFill>
              </a:rPr>
              <a:t>Role</a:t>
            </a:r>
            <a:endParaRPr sz="7200"/>
          </a:p>
        </p:txBody>
      </p:sp>
      <p:grpSp>
        <p:nvGrpSpPr>
          <p:cNvPr id="4" name="object 4"/>
          <p:cNvGrpSpPr/>
          <p:nvPr/>
        </p:nvGrpSpPr>
        <p:grpSpPr>
          <a:xfrm>
            <a:off x="542544" y="743715"/>
            <a:ext cx="6277610" cy="920750"/>
            <a:chOff x="542544" y="743715"/>
            <a:chExt cx="6277610" cy="920750"/>
          </a:xfrm>
        </p:grpSpPr>
        <p:sp>
          <p:nvSpPr>
            <p:cNvPr id="5" name="object 5"/>
            <p:cNvSpPr/>
            <p:nvPr/>
          </p:nvSpPr>
          <p:spPr>
            <a:xfrm>
              <a:off x="542544" y="743715"/>
              <a:ext cx="6277610" cy="920750"/>
            </a:xfrm>
            <a:custGeom>
              <a:avLst/>
              <a:gdLst/>
              <a:ahLst/>
              <a:cxnLst/>
              <a:rect l="l" t="t" r="r" b="b"/>
              <a:pathLst>
                <a:path w="6277609" h="920750">
                  <a:moveTo>
                    <a:pt x="6185306" y="0"/>
                  </a:moveTo>
                  <a:lnTo>
                    <a:pt x="92049" y="0"/>
                  </a:lnTo>
                  <a:lnTo>
                    <a:pt x="56219" y="7233"/>
                  </a:lnTo>
                  <a:lnTo>
                    <a:pt x="26960" y="26960"/>
                  </a:lnTo>
                  <a:lnTo>
                    <a:pt x="7233" y="56219"/>
                  </a:lnTo>
                  <a:lnTo>
                    <a:pt x="0" y="92049"/>
                  </a:lnTo>
                  <a:lnTo>
                    <a:pt x="0" y="828433"/>
                  </a:lnTo>
                  <a:lnTo>
                    <a:pt x="7233" y="864271"/>
                  </a:lnTo>
                  <a:lnTo>
                    <a:pt x="26960" y="893533"/>
                  </a:lnTo>
                  <a:lnTo>
                    <a:pt x="56219" y="913262"/>
                  </a:lnTo>
                  <a:lnTo>
                    <a:pt x="92049" y="920495"/>
                  </a:lnTo>
                  <a:lnTo>
                    <a:pt x="6185306" y="920495"/>
                  </a:lnTo>
                  <a:lnTo>
                    <a:pt x="6221136" y="913262"/>
                  </a:lnTo>
                  <a:lnTo>
                    <a:pt x="6250395" y="893535"/>
                  </a:lnTo>
                  <a:lnTo>
                    <a:pt x="6270122" y="864276"/>
                  </a:lnTo>
                  <a:lnTo>
                    <a:pt x="6277356" y="828446"/>
                  </a:lnTo>
                  <a:lnTo>
                    <a:pt x="6277356" y="92049"/>
                  </a:lnTo>
                  <a:lnTo>
                    <a:pt x="6270122" y="56219"/>
                  </a:lnTo>
                  <a:lnTo>
                    <a:pt x="6250395" y="26960"/>
                  </a:lnTo>
                  <a:lnTo>
                    <a:pt x="6221136" y="7233"/>
                  </a:lnTo>
                  <a:lnTo>
                    <a:pt x="61853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2007" y="978090"/>
              <a:ext cx="407034" cy="292100"/>
            </a:xfrm>
            <a:custGeom>
              <a:avLst/>
              <a:gdLst/>
              <a:ahLst/>
              <a:cxnLst/>
              <a:rect l="l" t="t" r="r" b="b"/>
              <a:pathLst>
                <a:path w="407034" h="292100">
                  <a:moveTo>
                    <a:pt x="364731" y="62522"/>
                  </a:moveTo>
                  <a:lnTo>
                    <a:pt x="363093" y="54432"/>
                  </a:lnTo>
                  <a:lnTo>
                    <a:pt x="358609" y="47802"/>
                  </a:lnTo>
                  <a:lnTo>
                    <a:pt x="351980" y="43319"/>
                  </a:lnTo>
                  <a:lnTo>
                    <a:pt x="343890" y="41681"/>
                  </a:lnTo>
                  <a:lnTo>
                    <a:pt x="187579" y="41681"/>
                  </a:lnTo>
                  <a:lnTo>
                    <a:pt x="130263" y="3644"/>
                  </a:lnTo>
                  <a:lnTo>
                    <a:pt x="126619" y="1562"/>
                  </a:lnTo>
                  <a:lnTo>
                    <a:pt x="122974" y="0"/>
                  </a:lnTo>
                  <a:lnTo>
                    <a:pt x="20840" y="0"/>
                  </a:lnTo>
                  <a:lnTo>
                    <a:pt x="12750" y="1651"/>
                  </a:lnTo>
                  <a:lnTo>
                    <a:pt x="6121" y="6121"/>
                  </a:lnTo>
                  <a:lnTo>
                    <a:pt x="1651" y="12750"/>
                  </a:lnTo>
                  <a:lnTo>
                    <a:pt x="0" y="20840"/>
                  </a:lnTo>
                  <a:lnTo>
                    <a:pt x="0" y="276123"/>
                  </a:lnTo>
                  <a:lnTo>
                    <a:pt x="10502" y="251079"/>
                  </a:lnTo>
                  <a:lnTo>
                    <a:pt x="67221" y="113055"/>
                  </a:lnTo>
                  <a:lnTo>
                    <a:pt x="73279" y="103073"/>
                  </a:lnTo>
                  <a:lnTo>
                    <a:pt x="81737" y="95338"/>
                  </a:lnTo>
                  <a:lnTo>
                    <a:pt x="92062" y="90347"/>
                  </a:lnTo>
                  <a:lnTo>
                    <a:pt x="103695" y="88569"/>
                  </a:lnTo>
                  <a:lnTo>
                    <a:pt x="364731" y="88569"/>
                  </a:lnTo>
                  <a:lnTo>
                    <a:pt x="364731" y="62522"/>
                  </a:lnTo>
                  <a:close/>
                </a:path>
                <a:path w="407034" h="292100">
                  <a:moveTo>
                    <a:pt x="406412" y="130251"/>
                  </a:moveTo>
                  <a:lnTo>
                    <a:pt x="405028" y="122516"/>
                  </a:lnTo>
                  <a:lnTo>
                    <a:pt x="401142" y="116116"/>
                  </a:lnTo>
                  <a:lnTo>
                    <a:pt x="395211" y="111569"/>
                  </a:lnTo>
                  <a:lnTo>
                    <a:pt x="387654" y="109410"/>
                  </a:lnTo>
                  <a:lnTo>
                    <a:pt x="95872" y="109410"/>
                  </a:lnTo>
                  <a:lnTo>
                    <a:pt x="89103" y="114096"/>
                  </a:lnTo>
                  <a:lnTo>
                    <a:pt x="85979" y="120865"/>
                  </a:lnTo>
                  <a:lnTo>
                    <a:pt x="15633" y="291757"/>
                  </a:lnTo>
                  <a:lnTo>
                    <a:pt x="333476" y="291757"/>
                  </a:lnTo>
                  <a:lnTo>
                    <a:pt x="404329" y="139623"/>
                  </a:lnTo>
                  <a:lnTo>
                    <a:pt x="405892" y="136499"/>
                  </a:lnTo>
                  <a:lnTo>
                    <a:pt x="406412" y="133375"/>
                  </a:lnTo>
                  <a:lnTo>
                    <a:pt x="406412" y="130251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88952" y="984205"/>
            <a:ext cx="3296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dirty="0">
                <a:latin typeface="Calibri Light"/>
                <a:cs typeface="Calibri Light"/>
              </a:rPr>
              <a:t>Keep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child’s</a:t>
            </a:r>
            <a:r>
              <a:rPr sz="2100" b="0" spc="-55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records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up</a:t>
            </a:r>
            <a:r>
              <a:rPr sz="2100" b="0" spc="-6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to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spc="-20" dirty="0">
                <a:latin typeface="Calibri Light"/>
                <a:cs typeface="Calibri Light"/>
              </a:rPr>
              <a:t>date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1687" y="1810510"/>
            <a:ext cx="6278880" cy="920750"/>
            <a:chOff x="551687" y="1810510"/>
            <a:chExt cx="6278880" cy="920750"/>
          </a:xfrm>
        </p:grpSpPr>
        <p:sp>
          <p:nvSpPr>
            <p:cNvPr id="9" name="object 9"/>
            <p:cNvSpPr/>
            <p:nvPr/>
          </p:nvSpPr>
          <p:spPr>
            <a:xfrm>
              <a:off x="551687" y="1810510"/>
              <a:ext cx="6278880" cy="920750"/>
            </a:xfrm>
            <a:custGeom>
              <a:avLst/>
              <a:gdLst/>
              <a:ahLst/>
              <a:cxnLst/>
              <a:rect l="l" t="t" r="r" b="b"/>
              <a:pathLst>
                <a:path w="6278880" h="920750">
                  <a:moveTo>
                    <a:pt x="6186830" y="0"/>
                  </a:moveTo>
                  <a:lnTo>
                    <a:pt x="92049" y="0"/>
                  </a:lnTo>
                  <a:lnTo>
                    <a:pt x="56219" y="7233"/>
                  </a:lnTo>
                  <a:lnTo>
                    <a:pt x="26960" y="26960"/>
                  </a:lnTo>
                  <a:lnTo>
                    <a:pt x="7233" y="56219"/>
                  </a:lnTo>
                  <a:lnTo>
                    <a:pt x="0" y="92049"/>
                  </a:lnTo>
                  <a:lnTo>
                    <a:pt x="0" y="828446"/>
                  </a:lnTo>
                  <a:lnTo>
                    <a:pt x="7233" y="864276"/>
                  </a:lnTo>
                  <a:lnTo>
                    <a:pt x="26960" y="893535"/>
                  </a:lnTo>
                  <a:lnTo>
                    <a:pt x="56219" y="913262"/>
                  </a:lnTo>
                  <a:lnTo>
                    <a:pt x="92049" y="920495"/>
                  </a:lnTo>
                  <a:lnTo>
                    <a:pt x="6186830" y="920495"/>
                  </a:lnTo>
                  <a:lnTo>
                    <a:pt x="6222660" y="913262"/>
                  </a:lnTo>
                  <a:lnTo>
                    <a:pt x="6251919" y="893535"/>
                  </a:lnTo>
                  <a:lnTo>
                    <a:pt x="6271646" y="864276"/>
                  </a:lnTo>
                  <a:lnTo>
                    <a:pt x="6278880" y="828446"/>
                  </a:lnTo>
                  <a:lnTo>
                    <a:pt x="6278880" y="92049"/>
                  </a:lnTo>
                  <a:lnTo>
                    <a:pt x="6271646" y="56219"/>
                  </a:lnTo>
                  <a:lnTo>
                    <a:pt x="6251919" y="26960"/>
                  </a:lnTo>
                  <a:lnTo>
                    <a:pt x="6222660" y="7233"/>
                  </a:lnTo>
                  <a:lnTo>
                    <a:pt x="618683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806" y="2095925"/>
              <a:ext cx="417195" cy="354330"/>
            </a:xfrm>
            <a:custGeom>
              <a:avLst/>
              <a:gdLst/>
              <a:ahLst/>
              <a:cxnLst/>
              <a:rect l="l" t="t" r="r" b="b"/>
              <a:pathLst>
                <a:path w="417194" h="354330">
                  <a:moveTo>
                    <a:pt x="395994" y="291750"/>
                  </a:moveTo>
                  <a:lnTo>
                    <a:pt x="20841" y="291750"/>
                  </a:lnTo>
                  <a:lnTo>
                    <a:pt x="12749" y="290105"/>
                  </a:lnTo>
                  <a:lnTo>
                    <a:pt x="6122" y="285628"/>
                  </a:lnTo>
                  <a:lnTo>
                    <a:pt x="1644" y="279002"/>
                  </a:lnTo>
                  <a:lnTo>
                    <a:pt x="0" y="270910"/>
                  </a:lnTo>
                  <a:lnTo>
                    <a:pt x="0" y="20839"/>
                  </a:lnTo>
                  <a:lnTo>
                    <a:pt x="1644" y="12747"/>
                  </a:lnTo>
                  <a:lnTo>
                    <a:pt x="6122" y="6121"/>
                  </a:lnTo>
                  <a:lnTo>
                    <a:pt x="12749" y="1644"/>
                  </a:lnTo>
                  <a:lnTo>
                    <a:pt x="20841" y="0"/>
                  </a:lnTo>
                  <a:lnTo>
                    <a:pt x="395994" y="0"/>
                  </a:lnTo>
                  <a:lnTo>
                    <a:pt x="404087" y="1644"/>
                  </a:lnTo>
                  <a:lnTo>
                    <a:pt x="410714" y="6121"/>
                  </a:lnTo>
                  <a:lnTo>
                    <a:pt x="415191" y="12747"/>
                  </a:lnTo>
                  <a:lnTo>
                    <a:pt x="416836" y="20839"/>
                  </a:lnTo>
                  <a:lnTo>
                    <a:pt x="416836" y="31258"/>
                  </a:lnTo>
                  <a:lnTo>
                    <a:pt x="31262" y="31258"/>
                  </a:lnTo>
                  <a:lnTo>
                    <a:pt x="31262" y="260491"/>
                  </a:lnTo>
                  <a:lnTo>
                    <a:pt x="416836" y="260491"/>
                  </a:lnTo>
                  <a:lnTo>
                    <a:pt x="416836" y="270910"/>
                  </a:lnTo>
                  <a:lnTo>
                    <a:pt x="415191" y="279002"/>
                  </a:lnTo>
                  <a:lnTo>
                    <a:pt x="410714" y="285628"/>
                  </a:lnTo>
                  <a:lnTo>
                    <a:pt x="404087" y="290105"/>
                  </a:lnTo>
                  <a:lnTo>
                    <a:pt x="395994" y="291750"/>
                  </a:lnTo>
                  <a:close/>
                </a:path>
                <a:path w="417194" h="354330">
                  <a:moveTo>
                    <a:pt x="416836" y="260491"/>
                  </a:moveTo>
                  <a:lnTo>
                    <a:pt x="385573" y="260491"/>
                  </a:lnTo>
                  <a:lnTo>
                    <a:pt x="385573" y="31258"/>
                  </a:lnTo>
                  <a:lnTo>
                    <a:pt x="416836" y="31258"/>
                  </a:lnTo>
                  <a:lnTo>
                    <a:pt x="416836" y="260491"/>
                  </a:lnTo>
                  <a:close/>
                </a:path>
                <a:path w="417194" h="354330">
                  <a:moveTo>
                    <a:pt x="250101" y="323008"/>
                  </a:moveTo>
                  <a:lnTo>
                    <a:pt x="166734" y="323008"/>
                  </a:lnTo>
                  <a:lnTo>
                    <a:pt x="166734" y="291750"/>
                  </a:lnTo>
                  <a:lnTo>
                    <a:pt x="250101" y="291750"/>
                  </a:lnTo>
                  <a:lnTo>
                    <a:pt x="250101" y="323008"/>
                  </a:lnTo>
                  <a:close/>
                </a:path>
                <a:path w="417194" h="354330">
                  <a:moveTo>
                    <a:pt x="302206" y="354267"/>
                  </a:moveTo>
                  <a:lnTo>
                    <a:pt x="114630" y="354267"/>
                  </a:lnTo>
                  <a:lnTo>
                    <a:pt x="114630" y="323008"/>
                  </a:lnTo>
                  <a:lnTo>
                    <a:pt x="302206" y="323008"/>
                  </a:lnTo>
                  <a:lnTo>
                    <a:pt x="302206" y="354267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2544" y="2961129"/>
            <a:ext cx="6277610" cy="919480"/>
            <a:chOff x="542544" y="2961129"/>
            <a:chExt cx="6277610" cy="919480"/>
          </a:xfrm>
        </p:grpSpPr>
        <p:sp>
          <p:nvSpPr>
            <p:cNvPr id="12" name="object 12"/>
            <p:cNvSpPr/>
            <p:nvPr/>
          </p:nvSpPr>
          <p:spPr>
            <a:xfrm>
              <a:off x="542544" y="2961129"/>
              <a:ext cx="6277610" cy="919480"/>
            </a:xfrm>
            <a:custGeom>
              <a:avLst/>
              <a:gdLst/>
              <a:ahLst/>
              <a:cxnLst/>
              <a:rect l="l" t="t" r="r" b="b"/>
              <a:pathLst>
                <a:path w="6277609" h="919479">
                  <a:moveTo>
                    <a:pt x="6185458" y="0"/>
                  </a:moveTo>
                  <a:lnTo>
                    <a:pt x="91897" y="0"/>
                  </a:lnTo>
                  <a:lnTo>
                    <a:pt x="56128" y="7222"/>
                  </a:lnTo>
                  <a:lnTo>
                    <a:pt x="26917" y="26917"/>
                  </a:lnTo>
                  <a:lnTo>
                    <a:pt x="7222" y="56128"/>
                  </a:lnTo>
                  <a:lnTo>
                    <a:pt x="0" y="91897"/>
                  </a:lnTo>
                  <a:lnTo>
                    <a:pt x="0" y="827074"/>
                  </a:lnTo>
                  <a:lnTo>
                    <a:pt x="7222" y="862848"/>
                  </a:lnTo>
                  <a:lnTo>
                    <a:pt x="26917" y="892059"/>
                  </a:lnTo>
                  <a:lnTo>
                    <a:pt x="56128" y="911751"/>
                  </a:lnTo>
                  <a:lnTo>
                    <a:pt x="91897" y="918971"/>
                  </a:lnTo>
                  <a:lnTo>
                    <a:pt x="6185458" y="918971"/>
                  </a:lnTo>
                  <a:lnTo>
                    <a:pt x="6221227" y="911751"/>
                  </a:lnTo>
                  <a:lnTo>
                    <a:pt x="6250438" y="892059"/>
                  </a:lnTo>
                  <a:lnTo>
                    <a:pt x="6270133" y="862848"/>
                  </a:lnTo>
                  <a:lnTo>
                    <a:pt x="6277356" y="827074"/>
                  </a:lnTo>
                  <a:lnTo>
                    <a:pt x="6277356" y="91897"/>
                  </a:lnTo>
                  <a:lnTo>
                    <a:pt x="6270133" y="56128"/>
                  </a:lnTo>
                  <a:lnTo>
                    <a:pt x="6250438" y="26917"/>
                  </a:lnTo>
                  <a:lnTo>
                    <a:pt x="6221227" y="7222"/>
                  </a:lnTo>
                  <a:lnTo>
                    <a:pt x="61854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007" y="3194456"/>
              <a:ext cx="417195" cy="458470"/>
            </a:xfrm>
            <a:custGeom>
              <a:avLst/>
              <a:gdLst/>
              <a:ahLst/>
              <a:cxnLst/>
              <a:rect l="l" t="t" r="r" b="b"/>
              <a:pathLst>
                <a:path w="417194" h="458470">
                  <a:moveTo>
                    <a:pt x="270421" y="197967"/>
                  </a:moveTo>
                  <a:lnTo>
                    <a:pt x="134950" y="197967"/>
                  </a:lnTo>
                  <a:lnTo>
                    <a:pt x="134950" y="218808"/>
                  </a:lnTo>
                  <a:lnTo>
                    <a:pt x="270421" y="218808"/>
                  </a:lnTo>
                  <a:lnTo>
                    <a:pt x="270421" y="197967"/>
                  </a:lnTo>
                  <a:close/>
                </a:path>
                <a:path w="417194" h="458470">
                  <a:moveTo>
                    <a:pt x="270421" y="156286"/>
                  </a:moveTo>
                  <a:lnTo>
                    <a:pt x="134950" y="156286"/>
                  </a:lnTo>
                  <a:lnTo>
                    <a:pt x="134950" y="177126"/>
                  </a:lnTo>
                  <a:lnTo>
                    <a:pt x="270421" y="177126"/>
                  </a:lnTo>
                  <a:lnTo>
                    <a:pt x="270421" y="156286"/>
                  </a:lnTo>
                  <a:close/>
                </a:path>
                <a:path w="417194" h="458470">
                  <a:moveTo>
                    <a:pt x="270421" y="114604"/>
                  </a:moveTo>
                  <a:lnTo>
                    <a:pt x="134950" y="114604"/>
                  </a:lnTo>
                  <a:lnTo>
                    <a:pt x="134950" y="135445"/>
                  </a:lnTo>
                  <a:lnTo>
                    <a:pt x="270421" y="135445"/>
                  </a:lnTo>
                  <a:lnTo>
                    <a:pt x="270421" y="114604"/>
                  </a:lnTo>
                  <a:close/>
                </a:path>
                <a:path w="417194" h="458470">
                  <a:moveTo>
                    <a:pt x="416839" y="167233"/>
                  </a:moveTo>
                  <a:lnTo>
                    <a:pt x="385572" y="137312"/>
                  </a:lnTo>
                  <a:lnTo>
                    <a:pt x="385572" y="216725"/>
                  </a:lnTo>
                  <a:lnTo>
                    <a:pt x="385572" y="414693"/>
                  </a:lnTo>
                  <a:lnTo>
                    <a:pt x="368909" y="398868"/>
                  </a:lnTo>
                  <a:lnTo>
                    <a:pt x="368909" y="427202"/>
                  </a:lnTo>
                  <a:lnTo>
                    <a:pt x="47942" y="427202"/>
                  </a:lnTo>
                  <a:lnTo>
                    <a:pt x="151104" y="329780"/>
                  </a:lnTo>
                  <a:lnTo>
                    <a:pt x="208686" y="303072"/>
                  </a:lnTo>
                  <a:lnTo>
                    <a:pt x="235331" y="308051"/>
                  </a:lnTo>
                  <a:lnTo>
                    <a:pt x="258965" y="322999"/>
                  </a:lnTo>
                  <a:lnTo>
                    <a:pt x="266255" y="329780"/>
                  </a:lnTo>
                  <a:lnTo>
                    <a:pt x="368909" y="427202"/>
                  </a:lnTo>
                  <a:lnTo>
                    <a:pt x="368909" y="398868"/>
                  </a:lnTo>
                  <a:lnTo>
                    <a:pt x="281368" y="315709"/>
                  </a:lnTo>
                  <a:lnTo>
                    <a:pt x="294665" y="303072"/>
                  </a:lnTo>
                  <a:lnTo>
                    <a:pt x="296176" y="301637"/>
                  </a:lnTo>
                  <a:lnTo>
                    <a:pt x="385572" y="216725"/>
                  </a:lnTo>
                  <a:lnTo>
                    <a:pt x="385572" y="137312"/>
                  </a:lnTo>
                  <a:lnTo>
                    <a:pt x="343890" y="97421"/>
                  </a:lnTo>
                  <a:lnTo>
                    <a:pt x="343890" y="83350"/>
                  </a:lnTo>
                  <a:lnTo>
                    <a:pt x="343890" y="52095"/>
                  </a:lnTo>
                  <a:lnTo>
                    <a:pt x="312635" y="52095"/>
                  </a:lnTo>
                  <a:lnTo>
                    <a:pt x="312635" y="83350"/>
                  </a:lnTo>
                  <a:lnTo>
                    <a:pt x="312635" y="256832"/>
                  </a:lnTo>
                  <a:lnTo>
                    <a:pt x="265734" y="301637"/>
                  </a:lnTo>
                  <a:lnTo>
                    <a:pt x="238302" y="286994"/>
                  </a:lnTo>
                  <a:lnTo>
                    <a:pt x="208419" y="282105"/>
                  </a:lnTo>
                  <a:lnTo>
                    <a:pt x="178536" y="286994"/>
                  </a:lnTo>
                  <a:lnTo>
                    <a:pt x="151104" y="301637"/>
                  </a:lnTo>
                  <a:lnTo>
                    <a:pt x="135470" y="286702"/>
                  </a:lnTo>
                  <a:lnTo>
                    <a:pt x="135470" y="315188"/>
                  </a:lnTo>
                  <a:lnTo>
                    <a:pt x="31267" y="414172"/>
                  </a:lnTo>
                  <a:lnTo>
                    <a:pt x="31267" y="216204"/>
                  </a:lnTo>
                  <a:lnTo>
                    <a:pt x="135470" y="315188"/>
                  </a:lnTo>
                  <a:lnTo>
                    <a:pt x="135470" y="286702"/>
                  </a:lnTo>
                  <a:lnTo>
                    <a:pt x="104216" y="256832"/>
                  </a:lnTo>
                  <a:lnTo>
                    <a:pt x="104216" y="216204"/>
                  </a:lnTo>
                  <a:lnTo>
                    <a:pt x="104216" y="83350"/>
                  </a:lnTo>
                  <a:lnTo>
                    <a:pt x="312635" y="83350"/>
                  </a:lnTo>
                  <a:lnTo>
                    <a:pt x="312635" y="52095"/>
                  </a:lnTo>
                  <a:lnTo>
                    <a:pt x="270941" y="52095"/>
                  </a:lnTo>
                  <a:lnTo>
                    <a:pt x="208419" y="0"/>
                  </a:lnTo>
                  <a:lnTo>
                    <a:pt x="145897" y="52095"/>
                  </a:lnTo>
                  <a:lnTo>
                    <a:pt x="72948" y="52095"/>
                  </a:lnTo>
                  <a:lnTo>
                    <a:pt x="72948" y="97942"/>
                  </a:lnTo>
                  <a:lnTo>
                    <a:pt x="0" y="167233"/>
                  </a:lnTo>
                  <a:lnTo>
                    <a:pt x="0" y="458457"/>
                  </a:lnTo>
                  <a:lnTo>
                    <a:pt x="416839" y="458457"/>
                  </a:lnTo>
                  <a:lnTo>
                    <a:pt x="416839" y="427202"/>
                  </a:lnTo>
                  <a:lnTo>
                    <a:pt x="416839" y="414693"/>
                  </a:lnTo>
                  <a:lnTo>
                    <a:pt x="416839" y="216725"/>
                  </a:lnTo>
                  <a:lnTo>
                    <a:pt x="416839" y="167233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1687" y="4123944"/>
            <a:ext cx="6278880" cy="919480"/>
            <a:chOff x="551687" y="4123944"/>
            <a:chExt cx="6278880" cy="919480"/>
          </a:xfrm>
        </p:grpSpPr>
        <p:sp>
          <p:nvSpPr>
            <p:cNvPr id="15" name="object 15"/>
            <p:cNvSpPr/>
            <p:nvPr/>
          </p:nvSpPr>
          <p:spPr>
            <a:xfrm>
              <a:off x="551687" y="4123944"/>
              <a:ext cx="6278880" cy="919480"/>
            </a:xfrm>
            <a:custGeom>
              <a:avLst/>
              <a:gdLst/>
              <a:ahLst/>
              <a:cxnLst/>
              <a:rect l="l" t="t" r="r" b="b"/>
              <a:pathLst>
                <a:path w="6278880" h="919479">
                  <a:moveTo>
                    <a:pt x="6186982" y="0"/>
                  </a:moveTo>
                  <a:lnTo>
                    <a:pt x="91897" y="0"/>
                  </a:lnTo>
                  <a:lnTo>
                    <a:pt x="56128" y="7222"/>
                  </a:lnTo>
                  <a:lnTo>
                    <a:pt x="26917" y="26917"/>
                  </a:lnTo>
                  <a:lnTo>
                    <a:pt x="7222" y="56128"/>
                  </a:lnTo>
                  <a:lnTo>
                    <a:pt x="0" y="91897"/>
                  </a:lnTo>
                  <a:lnTo>
                    <a:pt x="0" y="827074"/>
                  </a:lnTo>
                  <a:lnTo>
                    <a:pt x="7222" y="862843"/>
                  </a:lnTo>
                  <a:lnTo>
                    <a:pt x="26917" y="892054"/>
                  </a:lnTo>
                  <a:lnTo>
                    <a:pt x="56128" y="911749"/>
                  </a:lnTo>
                  <a:lnTo>
                    <a:pt x="91897" y="918971"/>
                  </a:lnTo>
                  <a:lnTo>
                    <a:pt x="6186982" y="918971"/>
                  </a:lnTo>
                  <a:lnTo>
                    <a:pt x="6222751" y="911749"/>
                  </a:lnTo>
                  <a:lnTo>
                    <a:pt x="6251962" y="892054"/>
                  </a:lnTo>
                  <a:lnTo>
                    <a:pt x="6271657" y="862843"/>
                  </a:lnTo>
                  <a:lnTo>
                    <a:pt x="6278880" y="827074"/>
                  </a:lnTo>
                  <a:lnTo>
                    <a:pt x="6278880" y="91897"/>
                  </a:lnTo>
                  <a:lnTo>
                    <a:pt x="6271657" y="56128"/>
                  </a:lnTo>
                  <a:lnTo>
                    <a:pt x="6251962" y="26917"/>
                  </a:lnTo>
                  <a:lnTo>
                    <a:pt x="6222751" y="7222"/>
                  </a:lnTo>
                  <a:lnTo>
                    <a:pt x="61869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5964" y="4447216"/>
              <a:ext cx="459105" cy="229870"/>
            </a:xfrm>
            <a:custGeom>
              <a:avLst/>
              <a:gdLst/>
              <a:ahLst/>
              <a:cxnLst/>
              <a:rect l="l" t="t" r="r" b="b"/>
              <a:pathLst>
                <a:path w="459105" h="229870">
                  <a:moveTo>
                    <a:pt x="21883" y="229753"/>
                  </a:moveTo>
                  <a:lnTo>
                    <a:pt x="20841" y="229753"/>
                  </a:lnTo>
                  <a:lnTo>
                    <a:pt x="12749" y="228108"/>
                  </a:lnTo>
                  <a:lnTo>
                    <a:pt x="6122" y="223631"/>
                  </a:lnTo>
                  <a:lnTo>
                    <a:pt x="1644" y="217005"/>
                  </a:lnTo>
                  <a:lnTo>
                    <a:pt x="0" y="208913"/>
                  </a:lnTo>
                  <a:lnTo>
                    <a:pt x="0" y="21360"/>
                  </a:lnTo>
                  <a:lnTo>
                    <a:pt x="1644" y="13260"/>
                  </a:lnTo>
                  <a:lnTo>
                    <a:pt x="6122" y="6577"/>
                  </a:lnTo>
                  <a:lnTo>
                    <a:pt x="12749" y="1945"/>
                  </a:lnTo>
                  <a:lnTo>
                    <a:pt x="20841" y="0"/>
                  </a:lnTo>
                  <a:lnTo>
                    <a:pt x="402768" y="0"/>
                  </a:lnTo>
                  <a:lnTo>
                    <a:pt x="417259" y="2588"/>
                  </a:lnTo>
                  <a:lnTo>
                    <a:pt x="429602" y="9768"/>
                  </a:lnTo>
                  <a:lnTo>
                    <a:pt x="438818" y="20660"/>
                  </a:lnTo>
                  <a:lnTo>
                    <a:pt x="439078" y="21360"/>
                  </a:lnTo>
                  <a:lnTo>
                    <a:pt x="25531" y="21360"/>
                  </a:lnTo>
                  <a:lnTo>
                    <a:pt x="20841" y="26049"/>
                  </a:lnTo>
                  <a:lnTo>
                    <a:pt x="20841" y="104717"/>
                  </a:lnTo>
                  <a:lnTo>
                    <a:pt x="333469" y="104717"/>
                  </a:lnTo>
                  <a:lnTo>
                    <a:pt x="364731" y="135976"/>
                  </a:lnTo>
                  <a:lnTo>
                    <a:pt x="458378" y="135976"/>
                  </a:lnTo>
                  <a:lnTo>
                    <a:pt x="458520" y="142228"/>
                  </a:lnTo>
                  <a:lnTo>
                    <a:pt x="458520" y="167235"/>
                  </a:lnTo>
                  <a:lnTo>
                    <a:pt x="72946" y="167235"/>
                  </a:lnTo>
                  <a:lnTo>
                    <a:pt x="52715" y="171346"/>
                  </a:lnTo>
                  <a:lnTo>
                    <a:pt x="36147" y="182539"/>
                  </a:lnTo>
                  <a:lnTo>
                    <a:pt x="24953" y="199104"/>
                  </a:lnTo>
                  <a:lnTo>
                    <a:pt x="20841" y="219333"/>
                  </a:lnTo>
                  <a:lnTo>
                    <a:pt x="20934" y="223631"/>
                  </a:lnTo>
                  <a:lnTo>
                    <a:pt x="21362" y="226627"/>
                  </a:lnTo>
                  <a:lnTo>
                    <a:pt x="21883" y="229753"/>
                  </a:lnTo>
                  <a:close/>
                </a:path>
                <a:path w="459105" h="229870">
                  <a:moveTo>
                    <a:pt x="125050" y="104717"/>
                  </a:moveTo>
                  <a:lnTo>
                    <a:pt x="104209" y="104717"/>
                  </a:lnTo>
                  <a:lnTo>
                    <a:pt x="104209" y="21360"/>
                  </a:lnTo>
                  <a:lnTo>
                    <a:pt x="125050" y="21360"/>
                  </a:lnTo>
                  <a:lnTo>
                    <a:pt x="125050" y="104717"/>
                  </a:lnTo>
                  <a:close/>
                </a:path>
                <a:path w="459105" h="229870">
                  <a:moveTo>
                    <a:pt x="229260" y="104717"/>
                  </a:moveTo>
                  <a:lnTo>
                    <a:pt x="208418" y="104717"/>
                  </a:lnTo>
                  <a:lnTo>
                    <a:pt x="208418" y="21360"/>
                  </a:lnTo>
                  <a:lnTo>
                    <a:pt x="229260" y="21360"/>
                  </a:lnTo>
                  <a:lnTo>
                    <a:pt x="229260" y="104717"/>
                  </a:lnTo>
                  <a:close/>
                </a:path>
                <a:path w="459105" h="229870">
                  <a:moveTo>
                    <a:pt x="333469" y="104717"/>
                  </a:moveTo>
                  <a:lnTo>
                    <a:pt x="312627" y="104717"/>
                  </a:lnTo>
                  <a:lnTo>
                    <a:pt x="312627" y="21360"/>
                  </a:lnTo>
                  <a:lnTo>
                    <a:pt x="333469" y="21360"/>
                  </a:lnTo>
                  <a:lnTo>
                    <a:pt x="333469" y="104717"/>
                  </a:lnTo>
                  <a:close/>
                </a:path>
                <a:path w="459105" h="229870">
                  <a:moveTo>
                    <a:pt x="458378" y="135976"/>
                  </a:moveTo>
                  <a:lnTo>
                    <a:pt x="437157" y="135976"/>
                  </a:lnTo>
                  <a:lnTo>
                    <a:pt x="437157" y="128161"/>
                  </a:lnTo>
                  <a:lnTo>
                    <a:pt x="435073" y="112532"/>
                  </a:lnTo>
                  <a:lnTo>
                    <a:pt x="423088" y="38552"/>
                  </a:lnTo>
                  <a:lnTo>
                    <a:pt x="402768" y="21360"/>
                  </a:lnTo>
                  <a:lnTo>
                    <a:pt x="439078" y="21360"/>
                  </a:lnTo>
                  <a:lnTo>
                    <a:pt x="455914" y="108885"/>
                  </a:lnTo>
                  <a:lnTo>
                    <a:pt x="458332" y="133941"/>
                  </a:lnTo>
                  <a:lnTo>
                    <a:pt x="458378" y="135976"/>
                  </a:lnTo>
                  <a:close/>
                </a:path>
                <a:path w="459105" h="229870">
                  <a:moveTo>
                    <a:pt x="313669" y="229753"/>
                  </a:moveTo>
                  <a:lnTo>
                    <a:pt x="124008" y="229753"/>
                  </a:lnTo>
                  <a:lnTo>
                    <a:pt x="124529" y="226627"/>
                  </a:lnTo>
                  <a:lnTo>
                    <a:pt x="124957" y="223631"/>
                  </a:lnTo>
                  <a:lnTo>
                    <a:pt x="109745" y="182539"/>
                  </a:lnTo>
                  <a:lnTo>
                    <a:pt x="72946" y="167235"/>
                  </a:lnTo>
                  <a:lnTo>
                    <a:pt x="364731" y="167235"/>
                  </a:lnTo>
                  <a:lnTo>
                    <a:pt x="344500" y="171346"/>
                  </a:lnTo>
                  <a:lnTo>
                    <a:pt x="327933" y="182539"/>
                  </a:lnTo>
                  <a:lnTo>
                    <a:pt x="316738" y="199104"/>
                  </a:lnTo>
                  <a:lnTo>
                    <a:pt x="312627" y="219333"/>
                  </a:lnTo>
                  <a:lnTo>
                    <a:pt x="312720" y="223631"/>
                  </a:lnTo>
                  <a:lnTo>
                    <a:pt x="313148" y="226627"/>
                  </a:lnTo>
                  <a:lnTo>
                    <a:pt x="313669" y="229753"/>
                  </a:lnTo>
                  <a:close/>
                </a:path>
                <a:path w="459105" h="229870">
                  <a:moveTo>
                    <a:pt x="437678" y="229753"/>
                  </a:moveTo>
                  <a:lnTo>
                    <a:pt x="415794" y="229753"/>
                  </a:lnTo>
                  <a:lnTo>
                    <a:pt x="416315" y="226627"/>
                  </a:lnTo>
                  <a:lnTo>
                    <a:pt x="416743" y="223631"/>
                  </a:lnTo>
                  <a:lnTo>
                    <a:pt x="401530" y="182539"/>
                  </a:lnTo>
                  <a:lnTo>
                    <a:pt x="364731" y="167235"/>
                  </a:lnTo>
                  <a:lnTo>
                    <a:pt x="458520" y="167235"/>
                  </a:lnTo>
                  <a:lnTo>
                    <a:pt x="458520" y="208913"/>
                  </a:lnTo>
                  <a:lnTo>
                    <a:pt x="456875" y="217005"/>
                  </a:lnTo>
                  <a:lnTo>
                    <a:pt x="452397" y="223631"/>
                  </a:lnTo>
                  <a:lnTo>
                    <a:pt x="445770" y="228108"/>
                  </a:lnTo>
                  <a:lnTo>
                    <a:pt x="437678" y="229753"/>
                  </a:lnTo>
                  <a:close/>
                </a:path>
              </a:pathLst>
            </a:custGeom>
            <a:solidFill>
              <a:srgbClr val="7985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223" y="4630080"/>
              <a:ext cx="72946" cy="729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437" y="4630080"/>
              <a:ext cx="72946" cy="7293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688947" y="2083422"/>
            <a:ext cx="4850765" cy="248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dirty="0">
                <a:latin typeface="Calibri Light"/>
                <a:cs typeface="Calibri Light"/>
              </a:rPr>
              <a:t>Clock</a:t>
            </a:r>
            <a:r>
              <a:rPr sz="2100" b="0" spc="-1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and</a:t>
            </a:r>
            <a:r>
              <a:rPr sz="2100" b="0" spc="-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out</a:t>
            </a:r>
            <a:r>
              <a:rPr sz="2100" b="0" spc="-10" dirty="0">
                <a:latin typeface="Calibri Light"/>
                <a:cs typeface="Calibri Light"/>
              </a:rPr>
              <a:t> </a:t>
            </a:r>
            <a:r>
              <a:rPr sz="2100" b="0" spc="-20" dirty="0">
                <a:latin typeface="Calibri Light"/>
                <a:cs typeface="Calibri Light"/>
              </a:rPr>
              <a:t>daily,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using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Procare</a:t>
            </a:r>
            <a:endParaRPr sz="2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100">
              <a:latin typeface="Calibri Light"/>
              <a:cs typeface="Calibri Light"/>
            </a:endParaRPr>
          </a:p>
          <a:p>
            <a:pPr marL="167640" marR="5080" algn="ctr">
              <a:lnSpc>
                <a:spcPct val="101400"/>
              </a:lnSpc>
            </a:pPr>
            <a:r>
              <a:rPr sz="2100" b="0" dirty="0">
                <a:latin typeface="Calibri Light"/>
                <a:cs typeface="Calibri Light"/>
              </a:rPr>
              <a:t>Read</a:t>
            </a:r>
            <a:r>
              <a:rPr sz="2100" b="0" spc="-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information provided to</a:t>
            </a:r>
            <a:r>
              <a:rPr sz="2100" b="0" spc="-1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you </a:t>
            </a:r>
            <a:r>
              <a:rPr sz="2100" b="0" spc="-10" dirty="0">
                <a:latin typeface="Calibri Light"/>
                <a:cs typeface="Calibri Light"/>
              </a:rPr>
              <a:t>including </a:t>
            </a:r>
            <a:r>
              <a:rPr sz="2100" b="0" dirty="0">
                <a:latin typeface="Calibri Light"/>
                <a:cs typeface="Calibri Light"/>
              </a:rPr>
              <a:t>newsletters</a:t>
            </a:r>
            <a:r>
              <a:rPr sz="2100" b="0" spc="1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and</a:t>
            </a:r>
            <a:r>
              <a:rPr sz="2100" b="0" spc="1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emails.</a:t>
            </a:r>
            <a:endParaRPr sz="2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100">
              <a:latin typeface="Calibri Light"/>
              <a:cs typeface="Calibri Light"/>
            </a:endParaRPr>
          </a:p>
          <a:p>
            <a:pPr marL="151130" algn="ctr">
              <a:lnSpc>
                <a:spcPct val="100000"/>
              </a:lnSpc>
            </a:pPr>
            <a:r>
              <a:rPr sz="2100" b="0" dirty="0">
                <a:latin typeface="Calibri Light"/>
                <a:cs typeface="Calibri Light"/>
              </a:rPr>
              <a:t>Communication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with</a:t>
            </a:r>
            <a:r>
              <a:rPr sz="2100" b="0" spc="-6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your</a:t>
            </a:r>
            <a:r>
              <a:rPr sz="2100" b="0" spc="-7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teacher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9976" y="5260847"/>
            <a:ext cx="6278880" cy="919480"/>
            <a:chOff x="569976" y="5260847"/>
            <a:chExt cx="6278880" cy="919480"/>
          </a:xfrm>
        </p:grpSpPr>
        <p:sp>
          <p:nvSpPr>
            <p:cNvPr id="21" name="object 21"/>
            <p:cNvSpPr/>
            <p:nvPr/>
          </p:nvSpPr>
          <p:spPr>
            <a:xfrm>
              <a:off x="569976" y="5260847"/>
              <a:ext cx="6278880" cy="919480"/>
            </a:xfrm>
            <a:custGeom>
              <a:avLst/>
              <a:gdLst/>
              <a:ahLst/>
              <a:cxnLst/>
              <a:rect l="l" t="t" r="r" b="b"/>
              <a:pathLst>
                <a:path w="6278880" h="919479">
                  <a:moveTo>
                    <a:pt x="6186982" y="0"/>
                  </a:moveTo>
                  <a:lnTo>
                    <a:pt x="91897" y="0"/>
                  </a:lnTo>
                  <a:lnTo>
                    <a:pt x="56128" y="7222"/>
                  </a:lnTo>
                  <a:lnTo>
                    <a:pt x="26917" y="26917"/>
                  </a:lnTo>
                  <a:lnTo>
                    <a:pt x="7222" y="56128"/>
                  </a:lnTo>
                  <a:lnTo>
                    <a:pt x="0" y="91897"/>
                  </a:lnTo>
                  <a:lnTo>
                    <a:pt x="0" y="827074"/>
                  </a:lnTo>
                  <a:lnTo>
                    <a:pt x="7222" y="862843"/>
                  </a:lnTo>
                  <a:lnTo>
                    <a:pt x="26917" y="892054"/>
                  </a:lnTo>
                  <a:lnTo>
                    <a:pt x="56128" y="911749"/>
                  </a:lnTo>
                  <a:lnTo>
                    <a:pt x="91897" y="918971"/>
                  </a:lnTo>
                  <a:lnTo>
                    <a:pt x="6186982" y="918971"/>
                  </a:lnTo>
                  <a:lnTo>
                    <a:pt x="6222751" y="911749"/>
                  </a:lnTo>
                  <a:lnTo>
                    <a:pt x="6251962" y="892054"/>
                  </a:lnTo>
                  <a:lnTo>
                    <a:pt x="6271657" y="862843"/>
                  </a:lnTo>
                  <a:lnTo>
                    <a:pt x="6278880" y="827074"/>
                  </a:lnTo>
                  <a:lnTo>
                    <a:pt x="6278880" y="91897"/>
                  </a:lnTo>
                  <a:lnTo>
                    <a:pt x="6271657" y="56128"/>
                  </a:lnTo>
                  <a:lnTo>
                    <a:pt x="6251962" y="26917"/>
                  </a:lnTo>
                  <a:lnTo>
                    <a:pt x="6222751" y="7222"/>
                  </a:lnTo>
                  <a:lnTo>
                    <a:pt x="61869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8067" y="5560364"/>
              <a:ext cx="354330" cy="323215"/>
            </a:xfrm>
            <a:custGeom>
              <a:avLst/>
              <a:gdLst/>
              <a:ahLst/>
              <a:cxnLst/>
              <a:rect l="l" t="t" r="r" b="b"/>
              <a:pathLst>
                <a:path w="354330" h="323214">
                  <a:moveTo>
                    <a:pt x="323037" y="187553"/>
                  </a:moveTo>
                  <a:lnTo>
                    <a:pt x="31254" y="187553"/>
                  </a:lnTo>
                  <a:lnTo>
                    <a:pt x="37325" y="217233"/>
                  </a:lnTo>
                  <a:lnTo>
                    <a:pt x="54381" y="243700"/>
                  </a:lnTo>
                  <a:lnTo>
                    <a:pt x="80721" y="265658"/>
                  </a:lnTo>
                  <a:lnTo>
                    <a:pt x="114630" y="281863"/>
                  </a:lnTo>
                  <a:lnTo>
                    <a:pt x="114630" y="323011"/>
                  </a:lnTo>
                  <a:lnTo>
                    <a:pt x="239674" y="323011"/>
                  </a:lnTo>
                  <a:lnTo>
                    <a:pt x="239674" y="281863"/>
                  </a:lnTo>
                  <a:lnTo>
                    <a:pt x="273583" y="265950"/>
                  </a:lnTo>
                  <a:lnTo>
                    <a:pt x="299923" y="244081"/>
                  </a:lnTo>
                  <a:lnTo>
                    <a:pt x="316979" y="217538"/>
                  </a:lnTo>
                  <a:lnTo>
                    <a:pt x="323037" y="187553"/>
                  </a:lnTo>
                  <a:close/>
                </a:path>
                <a:path w="354330" h="323214">
                  <a:moveTo>
                    <a:pt x="354304" y="140144"/>
                  </a:moveTo>
                  <a:lnTo>
                    <a:pt x="349618" y="135458"/>
                  </a:lnTo>
                  <a:lnTo>
                    <a:pt x="343890" y="135458"/>
                  </a:lnTo>
                  <a:lnTo>
                    <a:pt x="276148" y="135458"/>
                  </a:lnTo>
                  <a:lnTo>
                    <a:pt x="276148" y="114617"/>
                  </a:lnTo>
                  <a:lnTo>
                    <a:pt x="281876" y="114617"/>
                  </a:lnTo>
                  <a:lnTo>
                    <a:pt x="286575" y="109931"/>
                  </a:lnTo>
                  <a:lnTo>
                    <a:pt x="286575" y="98475"/>
                  </a:lnTo>
                  <a:lnTo>
                    <a:pt x="281876" y="93776"/>
                  </a:lnTo>
                  <a:lnTo>
                    <a:pt x="249580" y="93776"/>
                  </a:lnTo>
                  <a:lnTo>
                    <a:pt x="244881" y="98475"/>
                  </a:lnTo>
                  <a:lnTo>
                    <a:pt x="244881" y="109931"/>
                  </a:lnTo>
                  <a:lnTo>
                    <a:pt x="249580" y="114617"/>
                  </a:lnTo>
                  <a:lnTo>
                    <a:pt x="255308" y="114617"/>
                  </a:lnTo>
                  <a:lnTo>
                    <a:pt x="255308" y="135458"/>
                  </a:lnTo>
                  <a:lnTo>
                    <a:pt x="192786" y="135458"/>
                  </a:lnTo>
                  <a:lnTo>
                    <a:pt x="192786" y="57315"/>
                  </a:lnTo>
                  <a:lnTo>
                    <a:pt x="194424" y="47091"/>
                  </a:lnTo>
                  <a:lnTo>
                    <a:pt x="198907" y="38823"/>
                  </a:lnTo>
                  <a:lnTo>
                    <a:pt x="205536" y="33286"/>
                  </a:lnTo>
                  <a:lnTo>
                    <a:pt x="213626" y="31267"/>
                  </a:lnTo>
                  <a:lnTo>
                    <a:pt x="222478" y="31788"/>
                  </a:lnTo>
                  <a:lnTo>
                    <a:pt x="230301" y="38036"/>
                  </a:lnTo>
                  <a:lnTo>
                    <a:pt x="232905" y="46888"/>
                  </a:lnTo>
                  <a:lnTo>
                    <a:pt x="234988" y="53149"/>
                  </a:lnTo>
                  <a:lnTo>
                    <a:pt x="264160" y="41160"/>
                  </a:lnTo>
                  <a:lnTo>
                    <a:pt x="262597" y="36474"/>
                  </a:lnTo>
                  <a:lnTo>
                    <a:pt x="255320" y="21844"/>
                  </a:lnTo>
                  <a:lnTo>
                    <a:pt x="244233" y="10426"/>
                  </a:lnTo>
                  <a:lnTo>
                    <a:pt x="230212" y="2921"/>
                  </a:lnTo>
                  <a:lnTo>
                    <a:pt x="214147" y="0"/>
                  </a:lnTo>
                  <a:lnTo>
                    <a:pt x="193916" y="4495"/>
                  </a:lnTo>
                  <a:lnTo>
                    <a:pt x="177342" y="16738"/>
                  </a:lnTo>
                  <a:lnTo>
                    <a:pt x="166154" y="34950"/>
                  </a:lnTo>
                  <a:lnTo>
                    <a:pt x="162039" y="57315"/>
                  </a:lnTo>
                  <a:lnTo>
                    <a:pt x="162039" y="135458"/>
                  </a:lnTo>
                  <a:lnTo>
                    <a:pt x="98996" y="135458"/>
                  </a:lnTo>
                  <a:lnTo>
                    <a:pt x="98996" y="114617"/>
                  </a:lnTo>
                  <a:lnTo>
                    <a:pt x="104724" y="114617"/>
                  </a:lnTo>
                  <a:lnTo>
                    <a:pt x="109410" y="109931"/>
                  </a:lnTo>
                  <a:lnTo>
                    <a:pt x="109410" y="98475"/>
                  </a:lnTo>
                  <a:lnTo>
                    <a:pt x="104724" y="93776"/>
                  </a:lnTo>
                  <a:lnTo>
                    <a:pt x="72415" y="93776"/>
                  </a:lnTo>
                  <a:lnTo>
                    <a:pt x="67729" y="98475"/>
                  </a:lnTo>
                  <a:lnTo>
                    <a:pt x="67729" y="109931"/>
                  </a:lnTo>
                  <a:lnTo>
                    <a:pt x="72415" y="114617"/>
                  </a:lnTo>
                  <a:lnTo>
                    <a:pt x="78155" y="114617"/>
                  </a:lnTo>
                  <a:lnTo>
                    <a:pt x="78155" y="135458"/>
                  </a:lnTo>
                  <a:lnTo>
                    <a:pt x="4686" y="135458"/>
                  </a:lnTo>
                  <a:lnTo>
                    <a:pt x="0" y="140144"/>
                  </a:lnTo>
                  <a:lnTo>
                    <a:pt x="0" y="162026"/>
                  </a:lnTo>
                  <a:lnTo>
                    <a:pt x="4686" y="166725"/>
                  </a:lnTo>
                  <a:lnTo>
                    <a:pt x="349618" y="166725"/>
                  </a:lnTo>
                  <a:lnTo>
                    <a:pt x="354304" y="162026"/>
                  </a:lnTo>
                  <a:lnTo>
                    <a:pt x="354304" y="140144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29170" y="5541308"/>
            <a:ext cx="3926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dirty="0">
                <a:latin typeface="Calibri Light"/>
                <a:cs typeface="Calibri Light"/>
              </a:rPr>
              <a:t>Wash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your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child’s</a:t>
            </a:r>
            <a:r>
              <a:rPr sz="2100" b="0" spc="-7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hands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upon</a:t>
            </a:r>
            <a:r>
              <a:rPr sz="2100" b="0" spc="-6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arrival</a:t>
            </a:r>
            <a:endParaRPr sz="2100">
              <a:latin typeface="Calibri Light"/>
              <a:cs typeface="Calibri Ligh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5523" y="2458281"/>
            <a:ext cx="2939897" cy="43021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065" marR="6985" indent="17145" algn="ctr">
              <a:lnSpc>
                <a:spcPts val="9180"/>
              </a:lnSpc>
              <a:spcBef>
                <a:spcPts val="1755"/>
              </a:spcBef>
            </a:pPr>
            <a:r>
              <a:rPr spc="-10" dirty="0"/>
              <a:t>Financial </a:t>
            </a:r>
            <a:r>
              <a:rPr spc="-155" dirty="0"/>
              <a:t>Assistance </a:t>
            </a:r>
            <a:r>
              <a:rPr spc="-20" dirty="0"/>
              <a:t>at</a:t>
            </a:r>
            <a:r>
              <a:rPr spc="-484" dirty="0"/>
              <a:t> </a:t>
            </a:r>
            <a:r>
              <a:rPr spc="-25" dirty="0"/>
              <a:t>CSC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88279" y="640078"/>
            <a:ext cx="6254750" cy="1569720"/>
            <a:chOff x="5288279" y="640078"/>
            <a:chExt cx="6254750" cy="1569720"/>
          </a:xfrm>
        </p:grpSpPr>
        <p:sp>
          <p:nvSpPr>
            <p:cNvPr id="4" name="object 4"/>
            <p:cNvSpPr/>
            <p:nvPr/>
          </p:nvSpPr>
          <p:spPr>
            <a:xfrm>
              <a:off x="5288279" y="640078"/>
              <a:ext cx="6254750" cy="1569720"/>
            </a:xfrm>
            <a:custGeom>
              <a:avLst/>
              <a:gdLst/>
              <a:ahLst/>
              <a:cxnLst/>
              <a:rect l="l" t="t" r="r" b="b"/>
              <a:pathLst>
                <a:path w="6254750" h="1569720">
                  <a:moveTo>
                    <a:pt x="6097524" y="0"/>
                  </a:moveTo>
                  <a:lnTo>
                    <a:pt x="156972" y="0"/>
                  </a:lnTo>
                  <a:lnTo>
                    <a:pt x="107357" y="8002"/>
                  </a:lnTo>
                  <a:lnTo>
                    <a:pt x="64267" y="30287"/>
                  </a:lnTo>
                  <a:lnTo>
                    <a:pt x="30287" y="64267"/>
                  </a:lnTo>
                  <a:lnTo>
                    <a:pt x="8002" y="107357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62"/>
                  </a:lnTo>
                  <a:lnTo>
                    <a:pt x="30287" y="1505452"/>
                  </a:lnTo>
                  <a:lnTo>
                    <a:pt x="64267" y="1539432"/>
                  </a:lnTo>
                  <a:lnTo>
                    <a:pt x="107357" y="1561717"/>
                  </a:lnTo>
                  <a:lnTo>
                    <a:pt x="156972" y="1569720"/>
                  </a:lnTo>
                  <a:lnTo>
                    <a:pt x="6097524" y="1569720"/>
                  </a:lnTo>
                  <a:lnTo>
                    <a:pt x="6147138" y="1561717"/>
                  </a:lnTo>
                  <a:lnTo>
                    <a:pt x="6190228" y="1539432"/>
                  </a:lnTo>
                  <a:lnTo>
                    <a:pt x="6224208" y="1505452"/>
                  </a:lnTo>
                  <a:lnTo>
                    <a:pt x="6246493" y="1462362"/>
                  </a:lnTo>
                  <a:lnTo>
                    <a:pt x="6254496" y="1412748"/>
                  </a:lnTo>
                  <a:lnTo>
                    <a:pt x="6254496" y="156972"/>
                  </a:lnTo>
                  <a:lnTo>
                    <a:pt x="6246493" y="107357"/>
                  </a:lnTo>
                  <a:lnTo>
                    <a:pt x="6224208" y="64267"/>
                  </a:lnTo>
                  <a:lnTo>
                    <a:pt x="6190228" y="30287"/>
                  </a:lnTo>
                  <a:lnTo>
                    <a:pt x="6147138" y="8002"/>
                  </a:lnTo>
                  <a:lnTo>
                    <a:pt x="60975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19194" y="1076248"/>
              <a:ext cx="758190" cy="706120"/>
            </a:xfrm>
            <a:custGeom>
              <a:avLst/>
              <a:gdLst/>
              <a:ahLst/>
              <a:cxnLst/>
              <a:rect l="l" t="t" r="r" b="b"/>
              <a:pathLst>
                <a:path w="758190" h="706119">
                  <a:moveTo>
                    <a:pt x="318569" y="706103"/>
                  </a:moveTo>
                  <a:lnTo>
                    <a:pt x="71188" y="603962"/>
                  </a:lnTo>
                  <a:lnTo>
                    <a:pt x="34704" y="569878"/>
                  </a:lnTo>
                  <a:lnTo>
                    <a:pt x="24916" y="515144"/>
                  </a:lnTo>
                  <a:lnTo>
                    <a:pt x="24568" y="499157"/>
                  </a:lnTo>
                  <a:lnTo>
                    <a:pt x="24137" y="484502"/>
                  </a:lnTo>
                  <a:lnTo>
                    <a:pt x="24540" y="471179"/>
                  </a:lnTo>
                  <a:lnTo>
                    <a:pt x="26695" y="459189"/>
                  </a:lnTo>
                  <a:lnTo>
                    <a:pt x="14265" y="443993"/>
                  </a:lnTo>
                  <a:lnTo>
                    <a:pt x="6006" y="425549"/>
                  </a:lnTo>
                  <a:lnTo>
                    <a:pt x="1418" y="404607"/>
                  </a:lnTo>
                  <a:lnTo>
                    <a:pt x="0" y="381917"/>
                  </a:lnTo>
                  <a:lnTo>
                    <a:pt x="611" y="352455"/>
                  </a:lnTo>
                  <a:lnTo>
                    <a:pt x="4226" y="323408"/>
                  </a:lnTo>
                  <a:lnTo>
                    <a:pt x="13514" y="297859"/>
                  </a:lnTo>
                  <a:lnTo>
                    <a:pt x="31145" y="278888"/>
                  </a:lnTo>
                  <a:lnTo>
                    <a:pt x="29323" y="269410"/>
                  </a:lnTo>
                  <a:lnTo>
                    <a:pt x="27919" y="259681"/>
                  </a:lnTo>
                  <a:lnTo>
                    <a:pt x="27015" y="249786"/>
                  </a:lnTo>
                  <a:lnTo>
                    <a:pt x="26695" y="239808"/>
                  </a:lnTo>
                  <a:lnTo>
                    <a:pt x="27404" y="208791"/>
                  </a:lnTo>
                  <a:lnTo>
                    <a:pt x="31701" y="178191"/>
                  </a:lnTo>
                  <a:lnTo>
                    <a:pt x="42838" y="151753"/>
                  </a:lnTo>
                  <a:lnTo>
                    <a:pt x="64069" y="133227"/>
                  </a:lnTo>
                  <a:lnTo>
                    <a:pt x="444928" y="0"/>
                  </a:lnTo>
                  <a:lnTo>
                    <a:pt x="758158" y="115463"/>
                  </a:lnTo>
                  <a:lnTo>
                    <a:pt x="711886" y="135003"/>
                  </a:lnTo>
                  <a:lnTo>
                    <a:pt x="711886" y="149214"/>
                  </a:lnTo>
                  <a:lnTo>
                    <a:pt x="677181" y="149214"/>
                  </a:lnTo>
                  <a:lnTo>
                    <a:pt x="562506" y="195399"/>
                  </a:lnTo>
                  <a:lnTo>
                    <a:pt x="74748" y="195399"/>
                  </a:lnTo>
                  <a:lnTo>
                    <a:pt x="74748" y="275335"/>
                  </a:lnTo>
                  <a:lnTo>
                    <a:pt x="232172" y="337508"/>
                  </a:lnTo>
                  <a:lnTo>
                    <a:pt x="48052" y="337508"/>
                  </a:lnTo>
                  <a:lnTo>
                    <a:pt x="48052" y="417444"/>
                  </a:lnTo>
                  <a:lnTo>
                    <a:pt x="209974" y="481393"/>
                  </a:lnTo>
                  <a:lnTo>
                    <a:pt x="72078" y="481393"/>
                  </a:lnTo>
                  <a:lnTo>
                    <a:pt x="72078" y="550671"/>
                  </a:lnTo>
                  <a:lnTo>
                    <a:pt x="320348" y="648371"/>
                  </a:lnTo>
                  <a:lnTo>
                    <a:pt x="458067" y="648371"/>
                  </a:lnTo>
                  <a:lnTo>
                    <a:pt x="318569" y="706103"/>
                  </a:lnTo>
                  <a:close/>
                </a:path>
                <a:path w="758190" h="706119">
                  <a:moveTo>
                    <a:pt x="459948" y="373035"/>
                  </a:moveTo>
                  <a:lnTo>
                    <a:pt x="322128" y="373035"/>
                  </a:lnTo>
                  <a:lnTo>
                    <a:pt x="677181" y="225597"/>
                  </a:lnTo>
                  <a:lnTo>
                    <a:pt x="677181" y="149214"/>
                  </a:lnTo>
                  <a:lnTo>
                    <a:pt x="711886" y="149214"/>
                  </a:lnTo>
                  <a:lnTo>
                    <a:pt x="711886" y="231815"/>
                  </a:lnTo>
                  <a:lnTo>
                    <a:pt x="758158" y="248690"/>
                  </a:lnTo>
                  <a:lnTo>
                    <a:pt x="685190" y="278888"/>
                  </a:lnTo>
                  <a:lnTo>
                    <a:pt x="685190" y="293099"/>
                  </a:lnTo>
                  <a:lnTo>
                    <a:pt x="651375" y="293099"/>
                  </a:lnTo>
                  <a:lnTo>
                    <a:pt x="459948" y="373035"/>
                  </a:lnTo>
                  <a:close/>
                </a:path>
                <a:path w="758190" h="706119">
                  <a:moveTo>
                    <a:pt x="322128" y="292211"/>
                  </a:moveTo>
                  <a:lnTo>
                    <a:pt x="74748" y="195399"/>
                  </a:lnTo>
                  <a:lnTo>
                    <a:pt x="562506" y="195399"/>
                  </a:lnTo>
                  <a:lnTo>
                    <a:pt x="322128" y="292211"/>
                  </a:lnTo>
                  <a:close/>
                </a:path>
                <a:path w="758190" h="706119">
                  <a:moveTo>
                    <a:pt x="437705" y="515144"/>
                  </a:moveTo>
                  <a:lnTo>
                    <a:pt x="295432" y="515144"/>
                  </a:lnTo>
                  <a:lnTo>
                    <a:pt x="650486" y="368594"/>
                  </a:lnTo>
                  <a:lnTo>
                    <a:pt x="651375" y="368594"/>
                  </a:lnTo>
                  <a:lnTo>
                    <a:pt x="651375" y="293099"/>
                  </a:lnTo>
                  <a:lnTo>
                    <a:pt x="685190" y="293099"/>
                  </a:lnTo>
                  <a:lnTo>
                    <a:pt x="685190" y="364154"/>
                  </a:lnTo>
                  <a:lnTo>
                    <a:pt x="756379" y="390799"/>
                  </a:lnTo>
                  <a:lnTo>
                    <a:pt x="710106" y="410339"/>
                  </a:lnTo>
                  <a:lnTo>
                    <a:pt x="710106" y="420997"/>
                  </a:lnTo>
                  <a:lnTo>
                    <a:pt x="676291" y="420997"/>
                  </a:lnTo>
                  <a:lnTo>
                    <a:pt x="437705" y="515144"/>
                  </a:lnTo>
                  <a:close/>
                </a:path>
                <a:path w="758190" h="706119">
                  <a:moveTo>
                    <a:pt x="302551" y="438761"/>
                  </a:moveTo>
                  <a:lnTo>
                    <a:pt x="48052" y="337508"/>
                  </a:lnTo>
                  <a:lnTo>
                    <a:pt x="232172" y="337508"/>
                  </a:lnTo>
                  <a:lnTo>
                    <a:pt x="322128" y="373035"/>
                  </a:lnTo>
                  <a:lnTo>
                    <a:pt x="459948" y="373035"/>
                  </a:lnTo>
                  <a:lnTo>
                    <a:pt x="302551" y="438761"/>
                  </a:lnTo>
                  <a:close/>
                </a:path>
                <a:path w="758190" h="706119">
                  <a:moveTo>
                    <a:pt x="458067" y="648371"/>
                  </a:moveTo>
                  <a:lnTo>
                    <a:pt x="320348" y="648371"/>
                  </a:lnTo>
                  <a:lnTo>
                    <a:pt x="675402" y="501822"/>
                  </a:lnTo>
                  <a:lnTo>
                    <a:pt x="676291" y="420997"/>
                  </a:lnTo>
                  <a:lnTo>
                    <a:pt x="710106" y="420997"/>
                  </a:lnTo>
                  <a:lnTo>
                    <a:pt x="710106" y="508039"/>
                  </a:lnTo>
                  <a:lnTo>
                    <a:pt x="756379" y="524914"/>
                  </a:lnTo>
                  <a:lnTo>
                    <a:pt x="458067" y="648371"/>
                  </a:lnTo>
                  <a:close/>
                </a:path>
                <a:path w="758190" h="706119">
                  <a:moveTo>
                    <a:pt x="293653" y="571988"/>
                  </a:moveTo>
                  <a:lnTo>
                    <a:pt x="72078" y="481393"/>
                  </a:lnTo>
                  <a:lnTo>
                    <a:pt x="209974" y="481393"/>
                  </a:lnTo>
                  <a:lnTo>
                    <a:pt x="295432" y="515144"/>
                  </a:lnTo>
                  <a:lnTo>
                    <a:pt x="437705" y="515144"/>
                  </a:lnTo>
                  <a:lnTo>
                    <a:pt x="293653" y="571988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53860" y="1010010"/>
            <a:ext cx="382079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dirty="0">
                <a:solidFill>
                  <a:srgbClr val="000000"/>
                </a:solidFill>
              </a:rPr>
              <a:t>Student</a:t>
            </a:r>
            <a:r>
              <a:rPr sz="2500" spc="-80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Government</a:t>
            </a:r>
            <a:r>
              <a:rPr sz="2500" spc="-100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Creative </a:t>
            </a:r>
            <a:r>
              <a:rPr sz="2500" dirty="0">
                <a:solidFill>
                  <a:srgbClr val="000000"/>
                </a:solidFill>
              </a:rPr>
              <a:t>School</a:t>
            </a:r>
            <a:r>
              <a:rPr sz="2500" spc="-40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Scholarship</a:t>
            </a:r>
            <a:endParaRPr sz="2500"/>
          </a:p>
        </p:txBody>
      </p:sp>
      <p:grpSp>
        <p:nvGrpSpPr>
          <p:cNvPr id="7" name="object 7"/>
          <p:cNvGrpSpPr/>
          <p:nvPr/>
        </p:nvGrpSpPr>
        <p:grpSpPr>
          <a:xfrm>
            <a:off x="5288279" y="2601467"/>
            <a:ext cx="6254750" cy="1569720"/>
            <a:chOff x="5288279" y="2601467"/>
            <a:chExt cx="6254750" cy="1569720"/>
          </a:xfrm>
        </p:grpSpPr>
        <p:sp>
          <p:nvSpPr>
            <p:cNvPr id="8" name="object 8"/>
            <p:cNvSpPr/>
            <p:nvPr/>
          </p:nvSpPr>
          <p:spPr>
            <a:xfrm>
              <a:off x="5288279" y="2601467"/>
              <a:ext cx="6254750" cy="1569720"/>
            </a:xfrm>
            <a:custGeom>
              <a:avLst/>
              <a:gdLst/>
              <a:ahLst/>
              <a:cxnLst/>
              <a:rect l="l" t="t" r="r" b="b"/>
              <a:pathLst>
                <a:path w="6254750" h="1569720">
                  <a:moveTo>
                    <a:pt x="6097524" y="0"/>
                  </a:moveTo>
                  <a:lnTo>
                    <a:pt x="156972" y="0"/>
                  </a:lnTo>
                  <a:lnTo>
                    <a:pt x="107357" y="8002"/>
                  </a:lnTo>
                  <a:lnTo>
                    <a:pt x="64267" y="30287"/>
                  </a:lnTo>
                  <a:lnTo>
                    <a:pt x="30287" y="64267"/>
                  </a:lnTo>
                  <a:lnTo>
                    <a:pt x="8002" y="107357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62"/>
                  </a:lnTo>
                  <a:lnTo>
                    <a:pt x="30287" y="1505452"/>
                  </a:lnTo>
                  <a:lnTo>
                    <a:pt x="64267" y="1539432"/>
                  </a:lnTo>
                  <a:lnTo>
                    <a:pt x="107357" y="1561717"/>
                  </a:lnTo>
                  <a:lnTo>
                    <a:pt x="156972" y="1569720"/>
                  </a:lnTo>
                  <a:lnTo>
                    <a:pt x="6097524" y="1569720"/>
                  </a:lnTo>
                  <a:lnTo>
                    <a:pt x="6147138" y="1561717"/>
                  </a:lnTo>
                  <a:lnTo>
                    <a:pt x="6190228" y="1539432"/>
                  </a:lnTo>
                  <a:lnTo>
                    <a:pt x="6224208" y="1505452"/>
                  </a:lnTo>
                  <a:lnTo>
                    <a:pt x="6246493" y="1462362"/>
                  </a:lnTo>
                  <a:lnTo>
                    <a:pt x="6254496" y="1412748"/>
                  </a:lnTo>
                  <a:lnTo>
                    <a:pt x="6254496" y="156972"/>
                  </a:lnTo>
                  <a:lnTo>
                    <a:pt x="6246493" y="107357"/>
                  </a:lnTo>
                  <a:lnTo>
                    <a:pt x="6224208" y="64267"/>
                  </a:lnTo>
                  <a:lnTo>
                    <a:pt x="6190228" y="30287"/>
                  </a:lnTo>
                  <a:lnTo>
                    <a:pt x="6147138" y="8002"/>
                  </a:lnTo>
                  <a:lnTo>
                    <a:pt x="60975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2330" y="3131784"/>
              <a:ext cx="615315" cy="614045"/>
            </a:xfrm>
            <a:custGeom>
              <a:avLst/>
              <a:gdLst/>
              <a:ahLst/>
              <a:cxnLst/>
              <a:rect l="l" t="t" r="r" b="b"/>
              <a:pathLst>
                <a:path w="615314" h="614045">
                  <a:moveTo>
                    <a:pt x="0" y="613732"/>
                  </a:moveTo>
                  <a:lnTo>
                    <a:pt x="56061" y="444978"/>
                  </a:lnTo>
                  <a:lnTo>
                    <a:pt x="500989" y="0"/>
                  </a:lnTo>
                  <a:lnTo>
                    <a:pt x="614891" y="113687"/>
                  </a:lnTo>
                  <a:lnTo>
                    <a:pt x="277746" y="450196"/>
                  </a:lnTo>
                  <a:lnTo>
                    <a:pt x="119574" y="450196"/>
                  </a:lnTo>
                  <a:lnTo>
                    <a:pt x="102597" y="453263"/>
                  </a:lnTo>
                  <a:lnTo>
                    <a:pt x="87206" y="462742"/>
                  </a:lnTo>
                  <a:lnTo>
                    <a:pt x="62290" y="538237"/>
                  </a:lnTo>
                  <a:lnTo>
                    <a:pt x="75637" y="551560"/>
                  </a:lnTo>
                  <a:lnTo>
                    <a:pt x="176191" y="551560"/>
                  </a:lnTo>
                  <a:lnTo>
                    <a:pt x="169962" y="557777"/>
                  </a:lnTo>
                  <a:lnTo>
                    <a:pt x="0" y="613732"/>
                  </a:lnTo>
                  <a:close/>
                </a:path>
                <a:path w="615314" h="614045">
                  <a:moveTo>
                    <a:pt x="176191" y="551560"/>
                  </a:moveTo>
                  <a:lnTo>
                    <a:pt x="75637" y="551560"/>
                  </a:lnTo>
                  <a:lnTo>
                    <a:pt x="151275" y="526691"/>
                  </a:lnTo>
                  <a:lnTo>
                    <a:pt x="161286" y="511841"/>
                  </a:lnTo>
                  <a:lnTo>
                    <a:pt x="164623" y="495160"/>
                  </a:lnTo>
                  <a:lnTo>
                    <a:pt x="161286" y="478479"/>
                  </a:lnTo>
                  <a:lnTo>
                    <a:pt x="151275" y="463630"/>
                  </a:lnTo>
                  <a:lnTo>
                    <a:pt x="136384" y="453624"/>
                  </a:lnTo>
                  <a:lnTo>
                    <a:pt x="119574" y="450196"/>
                  </a:lnTo>
                  <a:lnTo>
                    <a:pt x="277746" y="450196"/>
                  </a:lnTo>
                  <a:lnTo>
                    <a:pt x="176191" y="55156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8237" y="3034084"/>
              <a:ext cx="186758" cy="18562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53860" y="2971228"/>
            <a:ext cx="4069079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b="0" dirty="0">
                <a:latin typeface="Calibri Light"/>
                <a:cs typeface="Calibri Light"/>
              </a:rPr>
              <a:t>School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Readiness/</a:t>
            </a:r>
            <a:r>
              <a:rPr sz="2500" b="0" spc="-6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The</a:t>
            </a:r>
            <a:r>
              <a:rPr sz="2500" b="0" spc="-8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Gardiner </a:t>
            </a:r>
            <a:r>
              <a:rPr sz="2500" b="0" dirty="0">
                <a:latin typeface="Calibri Light"/>
                <a:cs typeface="Calibri Light"/>
              </a:rPr>
              <a:t>Scholarship</a:t>
            </a:r>
            <a:r>
              <a:rPr sz="2500" b="0" spc="-14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Program</a:t>
            </a:r>
            <a:endParaRPr sz="25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88279" y="4562854"/>
            <a:ext cx="6254750" cy="1569720"/>
            <a:chOff x="5288279" y="4562854"/>
            <a:chExt cx="6254750" cy="1569720"/>
          </a:xfrm>
        </p:grpSpPr>
        <p:sp>
          <p:nvSpPr>
            <p:cNvPr id="13" name="object 13"/>
            <p:cNvSpPr/>
            <p:nvPr/>
          </p:nvSpPr>
          <p:spPr>
            <a:xfrm>
              <a:off x="5288279" y="4562854"/>
              <a:ext cx="6254750" cy="1569720"/>
            </a:xfrm>
            <a:custGeom>
              <a:avLst/>
              <a:gdLst/>
              <a:ahLst/>
              <a:cxnLst/>
              <a:rect l="l" t="t" r="r" b="b"/>
              <a:pathLst>
                <a:path w="6254750" h="1569720">
                  <a:moveTo>
                    <a:pt x="6097524" y="0"/>
                  </a:moveTo>
                  <a:lnTo>
                    <a:pt x="156972" y="0"/>
                  </a:lnTo>
                  <a:lnTo>
                    <a:pt x="107357" y="8002"/>
                  </a:lnTo>
                  <a:lnTo>
                    <a:pt x="64267" y="30287"/>
                  </a:lnTo>
                  <a:lnTo>
                    <a:pt x="30287" y="64267"/>
                  </a:lnTo>
                  <a:lnTo>
                    <a:pt x="8002" y="107357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62"/>
                  </a:lnTo>
                  <a:lnTo>
                    <a:pt x="30287" y="1505452"/>
                  </a:lnTo>
                  <a:lnTo>
                    <a:pt x="64267" y="1539432"/>
                  </a:lnTo>
                  <a:lnTo>
                    <a:pt x="107357" y="1561717"/>
                  </a:lnTo>
                  <a:lnTo>
                    <a:pt x="156972" y="1569720"/>
                  </a:lnTo>
                  <a:lnTo>
                    <a:pt x="6097524" y="1569720"/>
                  </a:lnTo>
                  <a:lnTo>
                    <a:pt x="6147138" y="1561717"/>
                  </a:lnTo>
                  <a:lnTo>
                    <a:pt x="6190228" y="1539432"/>
                  </a:lnTo>
                  <a:lnTo>
                    <a:pt x="6224208" y="1505452"/>
                  </a:lnTo>
                  <a:lnTo>
                    <a:pt x="6246493" y="1462362"/>
                  </a:lnTo>
                  <a:lnTo>
                    <a:pt x="6254496" y="1412748"/>
                  </a:lnTo>
                  <a:lnTo>
                    <a:pt x="6254496" y="156972"/>
                  </a:lnTo>
                  <a:lnTo>
                    <a:pt x="6246493" y="107357"/>
                  </a:lnTo>
                  <a:lnTo>
                    <a:pt x="6224208" y="64267"/>
                  </a:lnTo>
                  <a:lnTo>
                    <a:pt x="6190228" y="30287"/>
                  </a:lnTo>
                  <a:lnTo>
                    <a:pt x="6147138" y="8002"/>
                  </a:lnTo>
                  <a:lnTo>
                    <a:pt x="60975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0288" y="5138470"/>
              <a:ext cx="775970" cy="426720"/>
            </a:xfrm>
            <a:custGeom>
              <a:avLst/>
              <a:gdLst/>
              <a:ahLst/>
              <a:cxnLst/>
              <a:rect l="l" t="t" r="r" b="b"/>
              <a:pathLst>
                <a:path w="775970" h="426720">
                  <a:moveTo>
                    <a:pt x="637133" y="224713"/>
                  </a:moveTo>
                  <a:lnTo>
                    <a:pt x="387985" y="312648"/>
                  </a:lnTo>
                  <a:lnTo>
                    <a:pt x="138823" y="224713"/>
                  </a:lnTo>
                  <a:lnTo>
                    <a:pt x="138823" y="328637"/>
                  </a:lnTo>
                  <a:lnTo>
                    <a:pt x="172770" y="375666"/>
                  </a:lnTo>
                  <a:lnTo>
                    <a:pt x="211670" y="395795"/>
                  </a:lnTo>
                  <a:lnTo>
                    <a:pt x="262077" y="411861"/>
                  </a:lnTo>
                  <a:lnTo>
                    <a:pt x="321627" y="422490"/>
                  </a:lnTo>
                  <a:lnTo>
                    <a:pt x="387985" y="426326"/>
                  </a:lnTo>
                  <a:lnTo>
                    <a:pt x="454329" y="422490"/>
                  </a:lnTo>
                  <a:lnTo>
                    <a:pt x="513880" y="411861"/>
                  </a:lnTo>
                  <a:lnTo>
                    <a:pt x="564286" y="395795"/>
                  </a:lnTo>
                  <a:lnTo>
                    <a:pt x="603199" y="375666"/>
                  </a:lnTo>
                  <a:lnTo>
                    <a:pt x="637133" y="328637"/>
                  </a:lnTo>
                  <a:lnTo>
                    <a:pt x="637133" y="224713"/>
                  </a:lnTo>
                  <a:close/>
                </a:path>
                <a:path w="775970" h="426720">
                  <a:moveTo>
                    <a:pt x="775957" y="138557"/>
                  </a:moveTo>
                  <a:lnTo>
                    <a:pt x="387985" y="0"/>
                  </a:lnTo>
                  <a:lnTo>
                    <a:pt x="0" y="138557"/>
                  </a:lnTo>
                  <a:lnTo>
                    <a:pt x="49834" y="156324"/>
                  </a:lnTo>
                  <a:lnTo>
                    <a:pt x="49834" y="329514"/>
                  </a:lnTo>
                  <a:lnTo>
                    <a:pt x="57848" y="337515"/>
                  </a:lnTo>
                  <a:lnTo>
                    <a:pt x="77419" y="337515"/>
                  </a:lnTo>
                  <a:lnTo>
                    <a:pt x="85432" y="329514"/>
                  </a:lnTo>
                  <a:lnTo>
                    <a:pt x="85432" y="168757"/>
                  </a:lnTo>
                  <a:lnTo>
                    <a:pt x="387985" y="274447"/>
                  </a:lnTo>
                  <a:lnTo>
                    <a:pt x="775957" y="138557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53860" y="5106879"/>
            <a:ext cx="25323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dirty="0">
                <a:latin typeface="Calibri Light"/>
                <a:cs typeface="Calibri Light"/>
              </a:rPr>
              <a:t>The</a:t>
            </a:r>
            <a:r>
              <a:rPr sz="2500" b="0" spc="-7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CCAMPIS</a:t>
            </a:r>
            <a:r>
              <a:rPr sz="2500" b="0" spc="-6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Grant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5992" y="0"/>
            <a:ext cx="4636135" cy="6858000"/>
            <a:chOff x="7555992" y="0"/>
            <a:chExt cx="4636135" cy="6858000"/>
          </a:xfrm>
        </p:grpSpPr>
        <p:sp>
          <p:nvSpPr>
            <p:cNvPr id="3" name="object 3"/>
            <p:cNvSpPr/>
            <p:nvPr/>
          </p:nvSpPr>
          <p:spPr>
            <a:xfrm>
              <a:off x="7555992" y="0"/>
              <a:ext cx="4636135" cy="6858000"/>
            </a:xfrm>
            <a:custGeom>
              <a:avLst/>
              <a:gdLst/>
              <a:ahLst/>
              <a:cxnLst/>
              <a:rect l="l" t="t" r="r" b="b"/>
              <a:pathLst>
                <a:path w="4636134" h="6858000">
                  <a:moveTo>
                    <a:pt x="4636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6008" y="68580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50B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0268" y="2316479"/>
              <a:ext cx="3267455" cy="18226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0268" y="128016"/>
              <a:ext cx="3267455" cy="20604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0268" y="4256532"/>
              <a:ext cx="3267455" cy="23789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7917" y="295506"/>
            <a:ext cx="37858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spc="-170" dirty="0"/>
              <a:t>Infant</a:t>
            </a:r>
            <a:r>
              <a:rPr sz="7000" spc="-215" dirty="0"/>
              <a:t> </a:t>
            </a:r>
            <a:r>
              <a:rPr sz="7000" spc="-80" dirty="0"/>
              <a:t>Care</a:t>
            </a:r>
            <a:endParaRPr sz="7000"/>
          </a:p>
        </p:txBody>
      </p:sp>
      <p:sp>
        <p:nvSpPr>
          <p:cNvPr id="8" name="object 8"/>
          <p:cNvSpPr txBox="1"/>
          <p:nvPr/>
        </p:nvSpPr>
        <p:spPr>
          <a:xfrm>
            <a:off x="247657" y="1897681"/>
            <a:ext cx="6997065" cy="32772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771140" indent="-342265">
              <a:lnSpc>
                <a:spcPct val="100000"/>
              </a:lnSpc>
              <a:spcBef>
                <a:spcPts val="950"/>
              </a:spcBef>
              <a:buFont typeface="Wingdings"/>
              <a:buChar char=""/>
              <a:tabLst>
                <a:tab pos="2771140" algn="l"/>
              </a:tabLst>
            </a:pPr>
            <a:r>
              <a:rPr sz="2500" b="0" dirty="0">
                <a:latin typeface="Calibri Light"/>
                <a:cs typeface="Calibri Light"/>
              </a:rPr>
              <a:t>Nursing</a:t>
            </a:r>
            <a:r>
              <a:rPr sz="2500" b="0" spc="-110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Room</a:t>
            </a:r>
            <a:endParaRPr sz="2500">
              <a:latin typeface="Calibri Light"/>
              <a:cs typeface="Calibri Light"/>
            </a:endParaRPr>
          </a:p>
          <a:p>
            <a:pPr marL="995680" marR="646430" indent="-342265">
              <a:lnSpc>
                <a:spcPts val="2560"/>
              </a:lnSpc>
              <a:spcBef>
                <a:spcPts val="1305"/>
              </a:spcBef>
              <a:buFont typeface="Wingdings"/>
              <a:buChar char=""/>
              <a:tabLst>
                <a:tab pos="1444625" algn="l"/>
              </a:tabLst>
            </a:pPr>
            <a:r>
              <a:rPr sz="2500" b="0" spc="-10" dirty="0">
                <a:latin typeface="Calibri Light"/>
                <a:cs typeface="Calibri Light"/>
              </a:rPr>
              <a:t>Infants</a:t>
            </a:r>
            <a:r>
              <a:rPr sz="2500" b="0" spc="-6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are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fed</a:t>
            </a:r>
            <a:r>
              <a:rPr sz="2500" b="0" spc="-6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on</a:t>
            </a:r>
            <a:r>
              <a:rPr sz="2500" b="0" spc="-7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demand</a:t>
            </a:r>
            <a:r>
              <a:rPr sz="2500" b="0" spc="-6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or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according</a:t>
            </a:r>
            <a:r>
              <a:rPr sz="2500" b="0" spc="-60" dirty="0">
                <a:latin typeface="Calibri Light"/>
                <a:cs typeface="Calibri Light"/>
              </a:rPr>
              <a:t> </a:t>
            </a:r>
            <a:r>
              <a:rPr sz="2500" b="0" spc="-25" dirty="0">
                <a:latin typeface="Calibri Light"/>
                <a:cs typeface="Calibri Light"/>
              </a:rPr>
              <a:t>to 	</a:t>
            </a:r>
            <a:r>
              <a:rPr sz="2500" b="0" dirty="0">
                <a:latin typeface="Calibri Light"/>
                <a:cs typeface="Calibri Light"/>
              </a:rPr>
              <a:t>instructions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received</a:t>
            </a:r>
            <a:r>
              <a:rPr sz="2500" b="0" spc="-10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from</a:t>
            </a:r>
            <a:r>
              <a:rPr sz="2500" b="0" spc="-10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parents.</a:t>
            </a:r>
            <a:endParaRPr sz="2500">
              <a:latin typeface="Calibri Light"/>
              <a:cs typeface="Calibri Light"/>
            </a:endParaRPr>
          </a:p>
          <a:p>
            <a:pPr marL="377825" marR="29845" indent="-342265">
              <a:lnSpc>
                <a:spcPct val="85000"/>
              </a:lnSpc>
              <a:spcBef>
                <a:spcPts val="1285"/>
              </a:spcBef>
              <a:buFont typeface="Wingdings"/>
              <a:buChar char=""/>
              <a:tabLst>
                <a:tab pos="624840" algn="l"/>
              </a:tabLst>
            </a:pPr>
            <a:r>
              <a:rPr sz="2500" b="0" dirty="0">
                <a:latin typeface="Calibri Light"/>
                <a:cs typeface="Calibri Light"/>
              </a:rPr>
              <a:t>Due</a:t>
            </a:r>
            <a:r>
              <a:rPr sz="2500" b="0" spc="-4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to</a:t>
            </a:r>
            <a:r>
              <a:rPr sz="2500" b="0" spc="-3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the</a:t>
            </a:r>
            <a:r>
              <a:rPr sz="2500" b="0" spc="-3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DCF</a:t>
            </a:r>
            <a:r>
              <a:rPr sz="2500" b="0" spc="-2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one-</a:t>
            </a:r>
            <a:r>
              <a:rPr sz="2500" b="0" dirty="0">
                <a:latin typeface="Calibri Light"/>
                <a:cs typeface="Calibri Light"/>
              </a:rPr>
              <a:t>hour</a:t>
            </a:r>
            <a:r>
              <a:rPr sz="2500" b="0" spc="-3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policy</a:t>
            </a:r>
            <a:r>
              <a:rPr sz="2500" b="0" spc="-4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of</a:t>
            </a:r>
            <a:r>
              <a:rPr sz="2500" b="0" spc="-3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not</a:t>
            </a:r>
            <a:r>
              <a:rPr sz="2500" b="0" spc="-4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allowing</a:t>
            </a:r>
            <a:r>
              <a:rPr sz="2500" b="0" spc="-2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milk 	</a:t>
            </a:r>
            <a:r>
              <a:rPr sz="2500" b="0" dirty="0">
                <a:latin typeface="Calibri Light"/>
                <a:cs typeface="Calibri Light"/>
              </a:rPr>
              <a:t>to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sit</a:t>
            </a:r>
            <a:r>
              <a:rPr sz="2500" b="0" spc="-4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out;</a:t>
            </a:r>
            <a:r>
              <a:rPr sz="2500" b="0" spc="-4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prepare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a</a:t>
            </a:r>
            <a:r>
              <a:rPr sz="2500" b="0" spc="-55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greater</a:t>
            </a:r>
            <a:r>
              <a:rPr sz="2500" b="0" spc="-4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number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of</a:t>
            </a:r>
            <a:r>
              <a:rPr sz="2500" b="0" spc="-45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smaller 	</a:t>
            </a:r>
            <a:r>
              <a:rPr sz="2500" b="0" dirty="0">
                <a:latin typeface="Calibri Light"/>
                <a:cs typeface="Calibri Light"/>
              </a:rPr>
              <a:t>bottles</a:t>
            </a:r>
            <a:r>
              <a:rPr sz="2500" b="0" spc="-6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to</a:t>
            </a:r>
            <a:r>
              <a:rPr sz="2500" b="0" spc="-7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avoid</a:t>
            </a:r>
            <a:r>
              <a:rPr sz="2500" b="0" spc="-8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waste</a:t>
            </a:r>
            <a:r>
              <a:rPr sz="2500" b="0" spc="-4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of</a:t>
            </a:r>
            <a:r>
              <a:rPr sz="2500" b="0" spc="-7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breast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milk</a:t>
            </a:r>
            <a:r>
              <a:rPr sz="2500" b="0" spc="-9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or</a:t>
            </a:r>
            <a:r>
              <a:rPr sz="2500" b="0" spc="-8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formula.</a:t>
            </a:r>
            <a:endParaRPr sz="2500">
              <a:latin typeface="Calibri Light"/>
              <a:cs typeface="Calibri Light"/>
            </a:endParaRPr>
          </a:p>
          <a:p>
            <a:pPr marL="354965" indent="-342265">
              <a:lnSpc>
                <a:spcPts val="2780"/>
              </a:lnSpc>
              <a:spcBef>
                <a:spcPts val="840"/>
              </a:spcBef>
              <a:buFont typeface="Wingdings"/>
              <a:buChar char=""/>
              <a:tabLst>
                <a:tab pos="354965" algn="l"/>
              </a:tabLst>
            </a:pPr>
            <a:r>
              <a:rPr sz="2500" b="0" spc="-35" dirty="0">
                <a:latin typeface="Calibri Light"/>
                <a:cs typeface="Calibri Light"/>
              </a:rPr>
              <a:t>Teachers</a:t>
            </a:r>
            <a:r>
              <a:rPr sz="2500" b="0" spc="-6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will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not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offer</a:t>
            </a:r>
            <a:r>
              <a:rPr sz="2500" b="0" spc="-55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solid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foods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to</a:t>
            </a:r>
            <a:r>
              <a:rPr sz="2500" b="0" spc="-7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infants</a:t>
            </a:r>
            <a:r>
              <a:rPr sz="2500" b="0" spc="-50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younger</a:t>
            </a:r>
            <a:endParaRPr sz="2500">
              <a:latin typeface="Calibri Light"/>
              <a:cs typeface="Calibri Light"/>
            </a:endParaRPr>
          </a:p>
          <a:p>
            <a:pPr marL="2620010">
              <a:lnSpc>
                <a:spcPts val="2780"/>
              </a:lnSpc>
            </a:pPr>
            <a:r>
              <a:rPr sz="2500" b="0" dirty="0">
                <a:latin typeface="Calibri Light"/>
                <a:cs typeface="Calibri Light"/>
              </a:rPr>
              <a:t>than</a:t>
            </a:r>
            <a:r>
              <a:rPr sz="2500" b="0" spc="-30" dirty="0">
                <a:latin typeface="Calibri Light"/>
                <a:cs typeface="Calibri Light"/>
              </a:rPr>
              <a:t> </a:t>
            </a:r>
            <a:r>
              <a:rPr sz="2500" b="0" dirty="0">
                <a:latin typeface="Calibri Light"/>
                <a:cs typeface="Calibri Light"/>
              </a:rPr>
              <a:t>six</a:t>
            </a:r>
            <a:r>
              <a:rPr sz="2500" b="0" spc="-25" dirty="0">
                <a:latin typeface="Calibri Light"/>
                <a:cs typeface="Calibri Light"/>
              </a:rPr>
              <a:t> </a:t>
            </a:r>
            <a:r>
              <a:rPr sz="2500" b="0" spc="-10" dirty="0">
                <a:latin typeface="Calibri Light"/>
                <a:cs typeface="Calibri Light"/>
              </a:rPr>
              <a:t>months.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4830">
              <a:lnSpc>
                <a:spcPct val="100000"/>
              </a:lnSpc>
              <a:spcBef>
                <a:spcPts val="100"/>
              </a:spcBef>
            </a:pPr>
            <a:r>
              <a:rPr sz="6500" spc="-114" dirty="0">
                <a:solidFill>
                  <a:srgbClr val="FFFFFF"/>
                </a:solidFill>
              </a:rPr>
              <a:t>Outdoor</a:t>
            </a:r>
            <a:r>
              <a:rPr sz="6500" spc="-280" dirty="0">
                <a:solidFill>
                  <a:srgbClr val="FFFFFF"/>
                </a:solidFill>
              </a:rPr>
              <a:t> </a:t>
            </a:r>
            <a:r>
              <a:rPr sz="6500" spc="-110" dirty="0">
                <a:solidFill>
                  <a:srgbClr val="FFFFFF"/>
                </a:solidFill>
              </a:rPr>
              <a:t>Learning</a:t>
            </a:r>
            <a:endParaRPr sz="6500"/>
          </a:p>
        </p:txBody>
      </p:sp>
      <p:grpSp>
        <p:nvGrpSpPr>
          <p:cNvPr id="3" name="object 3"/>
          <p:cNvGrpSpPr/>
          <p:nvPr/>
        </p:nvGrpSpPr>
        <p:grpSpPr>
          <a:xfrm>
            <a:off x="220698" y="1679454"/>
            <a:ext cx="5320665" cy="3990340"/>
            <a:chOff x="220698" y="1679454"/>
            <a:chExt cx="5320665" cy="3990340"/>
          </a:xfrm>
        </p:grpSpPr>
        <p:sp>
          <p:nvSpPr>
            <p:cNvPr id="4" name="object 4"/>
            <p:cNvSpPr/>
            <p:nvPr/>
          </p:nvSpPr>
          <p:spPr>
            <a:xfrm>
              <a:off x="4971288" y="2211323"/>
              <a:ext cx="0" cy="2350135"/>
            </a:xfrm>
            <a:custGeom>
              <a:avLst/>
              <a:gdLst/>
              <a:ahLst/>
              <a:cxnLst/>
              <a:rect l="l" t="t" r="r" b="b"/>
              <a:pathLst>
                <a:path h="2350135">
                  <a:moveTo>
                    <a:pt x="0" y="0"/>
                  </a:moveTo>
                  <a:lnTo>
                    <a:pt x="0" y="234958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98" y="1679454"/>
              <a:ext cx="5320157" cy="3990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95327" y="1491767"/>
            <a:ext cx="5941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370" indent="-283845">
              <a:lnSpc>
                <a:spcPct val="100000"/>
              </a:lnSpc>
              <a:spcBef>
                <a:spcPts val="95"/>
              </a:spcBef>
              <a:buSzPct val="96000"/>
              <a:buFont typeface="Wingdings"/>
              <a:buChar char=""/>
              <a:tabLst>
                <a:tab pos="293370" algn="l"/>
              </a:tabLst>
            </a:pP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Weather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permitting,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will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go</a:t>
            </a:r>
            <a:r>
              <a:rPr sz="25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outside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327" y="1706054"/>
            <a:ext cx="5963920" cy="45720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950"/>
              </a:spcBef>
            </a:pP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several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times</a:t>
            </a:r>
            <a:r>
              <a:rPr sz="2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day</a:t>
            </a:r>
            <a:endParaRPr sz="2500">
              <a:latin typeface="Calibri Light"/>
              <a:cs typeface="Calibri Light"/>
            </a:endParaRPr>
          </a:p>
          <a:p>
            <a:pPr marL="103505" marR="38735" indent="-94615">
              <a:lnSpc>
                <a:spcPts val="2550"/>
              </a:lnSpc>
              <a:spcBef>
                <a:spcPts val="1310"/>
              </a:spcBef>
              <a:buSzPct val="96000"/>
              <a:buFont typeface="Wingdings"/>
              <a:buChar char=""/>
              <a:tabLst>
                <a:tab pos="103505" algn="l"/>
                <a:tab pos="292735" algn="l"/>
              </a:tabLst>
            </a:pP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	Casual,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comfortable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clothing,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which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can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managed</a:t>
            </a:r>
            <a:r>
              <a:rPr sz="2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easily</a:t>
            </a:r>
            <a:r>
              <a:rPr sz="2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2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child,</a:t>
            </a:r>
            <a:r>
              <a:rPr sz="2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recommended</a:t>
            </a:r>
            <a:endParaRPr sz="2500">
              <a:latin typeface="Calibri Light"/>
              <a:cs typeface="Calibri Light"/>
            </a:endParaRPr>
          </a:p>
          <a:p>
            <a:pPr marL="103505" marR="5080" indent="-94615">
              <a:lnSpc>
                <a:spcPts val="2550"/>
              </a:lnSpc>
              <a:spcBef>
                <a:spcPts val="1305"/>
              </a:spcBef>
              <a:buSzPct val="96000"/>
              <a:buFont typeface="Wingdings"/>
              <a:buChar char=""/>
              <a:tabLst>
                <a:tab pos="103505" algn="l"/>
                <a:tab pos="292735" algn="l"/>
              </a:tabLst>
            </a:pP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	Please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label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all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clothing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with</a:t>
            </a:r>
            <a:r>
              <a:rPr sz="2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your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child’s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name.</a:t>
            </a:r>
            <a:r>
              <a:rPr sz="25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We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recommend</a:t>
            </a:r>
            <a:r>
              <a:rPr sz="25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bring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minimum</a:t>
            </a:r>
            <a:r>
              <a:rPr sz="25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r>
              <a:rPr sz="25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sets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extra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clothes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younger</a:t>
            </a:r>
            <a:r>
              <a:rPr sz="2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children,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case</a:t>
            </a:r>
            <a:r>
              <a:rPr sz="2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2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accidents</a:t>
            </a:r>
            <a:r>
              <a:rPr sz="25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water</a:t>
            </a:r>
            <a:r>
              <a:rPr sz="25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play.</a:t>
            </a:r>
            <a:endParaRPr sz="2500">
              <a:latin typeface="Calibri Light"/>
              <a:cs typeface="Calibri Light"/>
            </a:endParaRPr>
          </a:p>
          <a:p>
            <a:pPr marL="103505" marR="144145" indent="-94615">
              <a:lnSpc>
                <a:spcPts val="2550"/>
              </a:lnSpc>
              <a:spcBef>
                <a:spcPts val="1290"/>
              </a:spcBef>
              <a:buSzPct val="96000"/>
              <a:buFont typeface="Wingdings"/>
              <a:buChar char=""/>
              <a:tabLst>
                <a:tab pos="103505" algn="l"/>
                <a:tab pos="292735" algn="l"/>
              </a:tabLst>
            </a:pP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	Parents/Guardians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will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apply</a:t>
            </a:r>
            <a:r>
              <a:rPr sz="2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initial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application</a:t>
            </a:r>
            <a:r>
              <a:rPr sz="2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their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child’s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sunscreen</a:t>
            </a:r>
            <a:r>
              <a:rPr sz="2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2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morning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(before</a:t>
            </a:r>
            <a:r>
              <a:rPr sz="2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arrival).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CSC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staff</a:t>
            </a:r>
            <a:r>
              <a:rPr sz="2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will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apply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sunscreen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before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going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out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25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25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afternoon.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(Please</a:t>
            </a:r>
            <a:r>
              <a:rPr sz="2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sign</a:t>
            </a:r>
            <a:r>
              <a:rPr sz="25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dirty="0">
                <a:solidFill>
                  <a:srgbClr val="FFFFFF"/>
                </a:solidFill>
                <a:latin typeface="Calibri Light"/>
                <a:cs typeface="Calibri Light"/>
              </a:rPr>
              <a:t>sunscreen</a:t>
            </a:r>
            <a:r>
              <a:rPr sz="25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authorization)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35" dirty="0"/>
              <a:t>Arrival</a:t>
            </a:r>
            <a:r>
              <a:rPr sz="8000" spc="-315" dirty="0"/>
              <a:t> </a:t>
            </a:r>
            <a:r>
              <a:rPr sz="8000" spc="-85" dirty="0"/>
              <a:t>and</a:t>
            </a:r>
            <a:r>
              <a:rPr sz="8000" spc="-330" dirty="0"/>
              <a:t> </a:t>
            </a:r>
            <a:r>
              <a:rPr sz="8000" spc="-85" dirty="0"/>
              <a:t>Departure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85343" y="1888235"/>
            <a:ext cx="1106805" cy="1104900"/>
            <a:chOff x="85343" y="1888235"/>
            <a:chExt cx="1106805" cy="1104900"/>
          </a:xfrm>
        </p:grpSpPr>
        <p:sp>
          <p:nvSpPr>
            <p:cNvPr id="4" name="object 4"/>
            <p:cNvSpPr/>
            <p:nvPr/>
          </p:nvSpPr>
          <p:spPr>
            <a:xfrm>
              <a:off x="85343" y="1888235"/>
              <a:ext cx="1106805" cy="1104900"/>
            </a:xfrm>
            <a:custGeom>
              <a:avLst/>
              <a:gdLst/>
              <a:ahLst/>
              <a:cxnLst/>
              <a:rect l="l" t="t" r="r" b="b"/>
              <a:pathLst>
                <a:path w="1106805" h="1104900">
                  <a:moveTo>
                    <a:pt x="553212" y="0"/>
                  </a:moveTo>
                  <a:lnTo>
                    <a:pt x="505477" y="2027"/>
                  </a:lnTo>
                  <a:lnTo>
                    <a:pt x="458871" y="8000"/>
                  </a:lnTo>
                  <a:lnTo>
                    <a:pt x="413558" y="17753"/>
                  </a:lnTo>
                  <a:lnTo>
                    <a:pt x="369706" y="31119"/>
                  </a:lnTo>
                  <a:lnTo>
                    <a:pt x="327479" y="47932"/>
                  </a:lnTo>
                  <a:lnTo>
                    <a:pt x="287044" y="68027"/>
                  </a:lnTo>
                  <a:lnTo>
                    <a:pt x="248566" y="91238"/>
                  </a:lnTo>
                  <a:lnTo>
                    <a:pt x="212213" y="117400"/>
                  </a:lnTo>
                  <a:lnTo>
                    <a:pt x="178150" y="146345"/>
                  </a:lnTo>
                  <a:lnTo>
                    <a:pt x="146543" y="177909"/>
                  </a:lnTo>
                  <a:lnTo>
                    <a:pt x="117558" y="211926"/>
                  </a:lnTo>
                  <a:lnTo>
                    <a:pt x="91361" y="248229"/>
                  </a:lnTo>
                  <a:lnTo>
                    <a:pt x="68119" y="286653"/>
                  </a:lnTo>
                  <a:lnTo>
                    <a:pt x="47996" y="327032"/>
                  </a:lnTo>
                  <a:lnTo>
                    <a:pt x="31160" y="369201"/>
                  </a:lnTo>
                  <a:lnTo>
                    <a:pt x="17777" y="412992"/>
                  </a:lnTo>
                  <a:lnTo>
                    <a:pt x="8011" y="458242"/>
                  </a:lnTo>
                  <a:lnTo>
                    <a:pt x="2030" y="504783"/>
                  </a:lnTo>
                  <a:lnTo>
                    <a:pt x="0" y="552450"/>
                  </a:lnTo>
                  <a:lnTo>
                    <a:pt x="2030" y="600116"/>
                  </a:lnTo>
                  <a:lnTo>
                    <a:pt x="8011" y="646657"/>
                  </a:lnTo>
                  <a:lnTo>
                    <a:pt x="17777" y="691907"/>
                  </a:lnTo>
                  <a:lnTo>
                    <a:pt x="31160" y="735698"/>
                  </a:lnTo>
                  <a:lnTo>
                    <a:pt x="47996" y="777867"/>
                  </a:lnTo>
                  <a:lnTo>
                    <a:pt x="68119" y="818246"/>
                  </a:lnTo>
                  <a:lnTo>
                    <a:pt x="91361" y="856670"/>
                  </a:lnTo>
                  <a:lnTo>
                    <a:pt x="117558" y="892973"/>
                  </a:lnTo>
                  <a:lnTo>
                    <a:pt x="146543" y="926990"/>
                  </a:lnTo>
                  <a:lnTo>
                    <a:pt x="178150" y="958554"/>
                  </a:lnTo>
                  <a:lnTo>
                    <a:pt x="212213" y="987499"/>
                  </a:lnTo>
                  <a:lnTo>
                    <a:pt x="248566" y="1013661"/>
                  </a:lnTo>
                  <a:lnTo>
                    <a:pt x="287044" y="1036872"/>
                  </a:lnTo>
                  <a:lnTo>
                    <a:pt x="327479" y="1056967"/>
                  </a:lnTo>
                  <a:lnTo>
                    <a:pt x="369706" y="1073780"/>
                  </a:lnTo>
                  <a:lnTo>
                    <a:pt x="413558" y="1087146"/>
                  </a:lnTo>
                  <a:lnTo>
                    <a:pt x="458871" y="1096899"/>
                  </a:lnTo>
                  <a:lnTo>
                    <a:pt x="505477" y="1102872"/>
                  </a:lnTo>
                  <a:lnTo>
                    <a:pt x="553212" y="1104900"/>
                  </a:lnTo>
                  <a:lnTo>
                    <a:pt x="600946" y="1102872"/>
                  </a:lnTo>
                  <a:lnTo>
                    <a:pt x="647552" y="1096899"/>
                  </a:lnTo>
                  <a:lnTo>
                    <a:pt x="692865" y="1087146"/>
                  </a:lnTo>
                  <a:lnTo>
                    <a:pt x="736717" y="1073780"/>
                  </a:lnTo>
                  <a:lnTo>
                    <a:pt x="778944" y="1056967"/>
                  </a:lnTo>
                  <a:lnTo>
                    <a:pt x="819379" y="1036872"/>
                  </a:lnTo>
                  <a:lnTo>
                    <a:pt x="857857" y="1013661"/>
                  </a:lnTo>
                  <a:lnTo>
                    <a:pt x="894210" y="987499"/>
                  </a:lnTo>
                  <a:lnTo>
                    <a:pt x="928273" y="958554"/>
                  </a:lnTo>
                  <a:lnTo>
                    <a:pt x="959880" y="926990"/>
                  </a:lnTo>
                  <a:lnTo>
                    <a:pt x="988865" y="892973"/>
                  </a:lnTo>
                  <a:lnTo>
                    <a:pt x="1015062" y="856670"/>
                  </a:lnTo>
                  <a:lnTo>
                    <a:pt x="1038304" y="818246"/>
                  </a:lnTo>
                  <a:lnTo>
                    <a:pt x="1058427" y="777867"/>
                  </a:lnTo>
                  <a:lnTo>
                    <a:pt x="1075263" y="735698"/>
                  </a:lnTo>
                  <a:lnTo>
                    <a:pt x="1088646" y="691907"/>
                  </a:lnTo>
                  <a:lnTo>
                    <a:pt x="1098412" y="646657"/>
                  </a:lnTo>
                  <a:lnTo>
                    <a:pt x="1104393" y="600116"/>
                  </a:lnTo>
                  <a:lnTo>
                    <a:pt x="1106424" y="552450"/>
                  </a:lnTo>
                  <a:lnTo>
                    <a:pt x="1104393" y="504783"/>
                  </a:lnTo>
                  <a:lnTo>
                    <a:pt x="1098412" y="458242"/>
                  </a:lnTo>
                  <a:lnTo>
                    <a:pt x="1088646" y="412992"/>
                  </a:lnTo>
                  <a:lnTo>
                    <a:pt x="1075263" y="369201"/>
                  </a:lnTo>
                  <a:lnTo>
                    <a:pt x="1058427" y="327032"/>
                  </a:lnTo>
                  <a:lnTo>
                    <a:pt x="1038304" y="286653"/>
                  </a:lnTo>
                  <a:lnTo>
                    <a:pt x="1015062" y="248229"/>
                  </a:lnTo>
                  <a:lnTo>
                    <a:pt x="988865" y="211926"/>
                  </a:lnTo>
                  <a:lnTo>
                    <a:pt x="959880" y="177909"/>
                  </a:lnTo>
                  <a:lnTo>
                    <a:pt x="928273" y="146345"/>
                  </a:lnTo>
                  <a:lnTo>
                    <a:pt x="894210" y="117400"/>
                  </a:lnTo>
                  <a:lnTo>
                    <a:pt x="857857" y="91238"/>
                  </a:lnTo>
                  <a:lnTo>
                    <a:pt x="819379" y="68027"/>
                  </a:lnTo>
                  <a:lnTo>
                    <a:pt x="778944" y="47932"/>
                  </a:lnTo>
                  <a:lnTo>
                    <a:pt x="736717" y="31119"/>
                  </a:lnTo>
                  <a:lnTo>
                    <a:pt x="692865" y="17753"/>
                  </a:lnTo>
                  <a:lnTo>
                    <a:pt x="647552" y="8000"/>
                  </a:lnTo>
                  <a:lnTo>
                    <a:pt x="600946" y="2027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473" y="2284384"/>
              <a:ext cx="580390" cy="291465"/>
            </a:xfrm>
            <a:custGeom>
              <a:avLst/>
              <a:gdLst/>
              <a:ahLst/>
              <a:cxnLst/>
              <a:rect l="l" t="t" r="r" b="b"/>
              <a:pathLst>
                <a:path w="580390" h="291464">
                  <a:moveTo>
                    <a:pt x="27684" y="291343"/>
                  </a:moveTo>
                  <a:lnTo>
                    <a:pt x="26366" y="291343"/>
                  </a:lnTo>
                  <a:lnTo>
                    <a:pt x="16128" y="289258"/>
                  </a:lnTo>
                  <a:lnTo>
                    <a:pt x="7745" y="283581"/>
                  </a:lnTo>
                  <a:lnTo>
                    <a:pt x="2080" y="275178"/>
                  </a:lnTo>
                  <a:lnTo>
                    <a:pt x="0" y="264917"/>
                  </a:lnTo>
                  <a:lnTo>
                    <a:pt x="0" y="27086"/>
                  </a:lnTo>
                  <a:lnTo>
                    <a:pt x="2080" y="16815"/>
                  </a:lnTo>
                  <a:lnTo>
                    <a:pt x="7745" y="8340"/>
                  </a:lnTo>
                  <a:lnTo>
                    <a:pt x="16128" y="2467"/>
                  </a:lnTo>
                  <a:lnTo>
                    <a:pt x="26366" y="0"/>
                  </a:lnTo>
                  <a:lnTo>
                    <a:pt x="509525" y="0"/>
                  </a:lnTo>
                  <a:lnTo>
                    <a:pt x="527858" y="3282"/>
                  </a:lnTo>
                  <a:lnTo>
                    <a:pt x="543472" y="12387"/>
                  </a:lnTo>
                  <a:lnTo>
                    <a:pt x="555131" y="26198"/>
                  </a:lnTo>
                  <a:lnTo>
                    <a:pt x="555461" y="27086"/>
                  </a:lnTo>
                  <a:lnTo>
                    <a:pt x="32298" y="27086"/>
                  </a:lnTo>
                  <a:lnTo>
                    <a:pt x="26366" y="33032"/>
                  </a:lnTo>
                  <a:lnTo>
                    <a:pt x="26366" y="132789"/>
                  </a:lnTo>
                  <a:lnTo>
                    <a:pt x="421858" y="132789"/>
                  </a:lnTo>
                  <a:lnTo>
                    <a:pt x="461407" y="172427"/>
                  </a:lnTo>
                  <a:lnTo>
                    <a:pt x="579876" y="172427"/>
                  </a:lnTo>
                  <a:lnTo>
                    <a:pt x="580055" y="180355"/>
                  </a:lnTo>
                  <a:lnTo>
                    <a:pt x="580055" y="212066"/>
                  </a:lnTo>
                  <a:lnTo>
                    <a:pt x="92281" y="212066"/>
                  </a:lnTo>
                  <a:lnTo>
                    <a:pt x="66687" y="217279"/>
                  </a:lnTo>
                  <a:lnTo>
                    <a:pt x="45728" y="231472"/>
                  </a:lnTo>
                  <a:lnTo>
                    <a:pt x="31567" y="252479"/>
                  </a:lnTo>
                  <a:lnTo>
                    <a:pt x="26366" y="278130"/>
                  </a:lnTo>
                  <a:lnTo>
                    <a:pt x="26483" y="283581"/>
                  </a:lnTo>
                  <a:lnTo>
                    <a:pt x="27025" y="287379"/>
                  </a:lnTo>
                  <a:lnTo>
                    <a:pt x="27684" y="291343"/>
                  </a:lnTo>
                  <a:close/>
                </a:path>
                <a:path w="580390" h="291464">
                  <a:moveTo>
                    <a:pt x="158196" y="132789"/>
                  </a:moveTo>
                  <a:lnTo>
                    <a:pt x="131830" y="132789"/>
                  </a:lnTo>
                  <a:lnTo>
                    <a:pt x="131830" y="27086"/>
                  </a:lnTo>
                  <a:lnTo>
                    <a:pt x="158196" y="27086"/>
                  </a:lnTo>
                  <a:lnTo>
                    <a:pt x="158196" y="132789"/>
                  </a:lnTo>
                  <a:close/>
                </a:path>
                <a:path w="580390" h="291464">
                  <a:moveTo>
                    <a:pt x="290027" y="132789"/>
                  </a:moveTo>
                  <a:lnTo>
                    <a:pt x="263661" y="132789"/>
                  </a:lnTo>
                  <a:lnTo>
                    <a:pt x="263661" y="27086"/>
                  </a:lnTo>
                  <a:lnTo>
                    <a:pt x="290027" y="27086"/>
                  </a:lnTo>
                  <a:lnTo>
                    <a:pt x="290027" y="132789"/>
                  </a:lnTo>
                  <a:close/>
                </a:path>
                <a:path w="580390" h="291464">
                  <a:moveTo>
                    <a:pt x="421858" y="132789"/>
                  </a:moveTo>
                  <a:lnTo>
                    <a:pt x="395492" y="132789"/>
                  </a:lnTo>
                  <a:lnTo>
                    <a:pt x="395492" y="27086"/>
                  </a:lnTo>
                  <a:lnTo>
                    <a:pt x="421858" y="27086"/>
                  </a:lnTo>
                  <a:lnTo>
                    <a:pt x="421858" y="132789"/>
                  </a:lnTo>
                  <a:close/>
                </a:path>
                <a:path w="580390" h="291464">
                  <a:moveTo>
                    <a:pt x="579876" y="172427"/>
                  </a:moveTo>
                  <a:lnTo>
                    <a:pt x="553030" y="172427"/>
                  </a:lnTo>
                  <a:lnTo>
                    <a:pt x="552803" y="164995"/>
                  </a:lnTo>
                  <a:lnTo>
                    <a:pt x="552206" y="157563"/>
                  </a:lnTo>
                  <a:lnTo>
                    <a:pt x="535232" y="48887"/>
                  </a:lnTo>
                  <a:lnTo>
                    <a:pt x="509525" y="27086"/>
                  </a:lnTo>
                  <a:lnTo>
                    <a:pt x="555461" y="27086"/>
                  </a:lnTo>
                  <a:lnTo>
                    <a:pt x="576759" y="138074"/>
                  </a:lnTo>
                  <a:lnTo>
                    <a:pt x="579818" y="169847"/>
                  </a:lnTo>
                  <a:lnTo>
                    <a:pt x="579876" y="172427"/>
                  </a:lnTo>
                  <a:close/>
                </a:path>
                <a:path w="580390" h="291464">
                  <a:moveTo>
                    <a:pt x="396810" y="291343"/>
                  </a:moveTo>
                  <a:lnTo>
                    <a:pt x="156878" y="291343"/>
                  </a:lnTo>
                  <a:lnTo>
                    <a:pt x="157537" y="287379"/>
                  </a:lnTo>
                  <a:lnTo>
                    <a:pt x="158079" y="283581"/>
                  </a:lnTo>
                  <a:lnTo>
                    <a:pt x="138834" y="231472"/>
                  </a:lnTo>
                  <a:lnTo>
                    <a:pt x="92281" y="212066"/>
                  </a:lnTo>
                  <a:lnTo>
                    <a:pt x="461407" y="212066"/>
                  </a:lnTo>
                  <a:lnTo>
                    <a:pt x="435814" y="217279"/>
                  </a:lnTo>
                  <a:lnTo>
                    <a:pt x="414854" y="231472"/>
                  </a:lnTo>
                  <a:lnTo>
                    <a:pt x="400693" y="252479"/>
                  </a:lnTo>
                  <a:lnTo>
                    <a:pt x="395492" y="278130"/>
                  </a:lnTo>
                  <a:lnTo>
                    <a:pt x="395610" y="283581"/>
                  </a:lnTo>
                  <a:lnTo>
                    <a:pt x="396151" y="287379"/>
                  </a:lnTo>
                  <a:lnTo>
                    <a:pt x="396810" y="291343"/>
                  </a:lnTo>
                  <a:close/>
                </a:path>
                <a:path w="580390" h="291464">
                  <a:moveTo>
                    <a:pt x="553689" y="291343"/>
                  </a:moveTo>
                  <a:lnTo>
                    <a:pt x="526004" y="291343"/>
                  </a:lnTo>
                  <a:lnTo>
                    <a:pt x="526663" y="287379"/>
                  </a:lnTo>
                  <a:lnTo>
                    <a:pt x="527205" y="283581"/>
                  </a:lnTo>
                  <a:lnTo>
                    <a:pt x="507960" y="231472"/>
                  </a:lnTo>
                  <a:lnTo>
                    <a:pt x="461407" y="212066"/>
                  </a:lnTo>
                  <a:lnTo>
                    <a:pt x="580055" y="212066"/>
                  </a:lnTo>
                  <a:lnTo>
                    <a:pt x="580055" y="264917"/>
                  </a:lnTo>
                  <a:lnTo>
                    <a:pt x="577974" y="275178"/>
                  </a:lnTo>
                  <a:lnTo>
                    <a:pt x="572310" y="283581"/>
                  </a:lnTo>
                  <a:lnTo>
                    <a:pt x="563926" y="289258"/>
                  </a:lnTo>
                  <a:lnTo>
                    <a:pt x="553689" y="291343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614" y="2516269"/>
              <a:ext cx="92281" cy="924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40" y="2516269"/>
              <a:ext cx="92281" cy="924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5961" y="2046896"/>
            <a:ext cx="2283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latin typeface="Calibri Light"/>
                <a:cs typeface="Calibri Light"/>
              </a:rPr>
              <a:t>Parking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lot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can</a:t>
            </a:r>
            <a:r>
              <a:rPr sz="1600" b="0" spc="-5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be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crowded.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89703" y="1888235"/>
            <a:ext cx="1106805" cy="1104900"/>
            <a:chOff x="4489703" y="1888235"/>
            <a:chExt cx="1106805" cy="1104900"/>
          </a:xfrm>
        </p:grpSpPr>
        <p:sp>
          <p:nvSpPr>
            <p:cNvPr id="10" name="object 10"/>
            <p:cNvSpPr/>
            <p:nvPr/>
          </p:nvSpPr>
          <p:spPr>
            <a:xfrm>
              <a:off x="4489703" y="1888235"/>
              <a:ext cx="1106805" cy="1104900"/>
            </a:xfrm>
            <a:custGeom>
              <a:avLst/>
              <a:gdLst/>
              <a:ahLst/>
              <a:cxnLst/>
              <a:rect l="l" t="t" r="r" b="b"/>
              <a:pathLst>
                <a:path w="1106804" h="1104900">
                  <a:moveTo>
                    <a:pt x="553212" y="0"/>
                  </a:moveTo>
                  <a:lnTo>
                    <a:pt x="505477" y="2027"/>
                  </a:lnTo>
                  <a:lnTo>
                    <a:pt x="458871" y="8000"/>
                  </a:lnTo>
                  <a:lnTo>
                    <a:pt x="413558" y="17753"/>
                  </a:lnTo>
                  <a:lnTo>
                    <a:pt x="369706" y="31119"/>
                  </a:lnTo>
                  <a:lnTo>
                    <a:pt x="327479" y="47932"/>
                  </a:lnTo>
                  <a:lnTo>
                    <a:pt x="287044" y="68027"/>
                  </a:lnTo>
                  <a:lnTo>
                    <a:pt x="248566" y="91238"/>
                  </a:lnTo>
                  <a:lnTo>
                    <a:pt x="212213" y="117400"/>
                  </a:lnTo>
                  <a:lnTo>
                    <a:pt x="178150" y="146345"/>
                  </a:lnTo>
                  <a:lnTo>
                    <a:pt x="146543" y="177909"/>
                  </a:lnTo>
                  <a:lnTo>
                    <a:pt x="117558" y="211926"/>
                  </a:lnTo>
                  <a:lnTo>
                    <a:pt x="91361" y="248229"/>
                  </a:lnTo>
                  <a:lnTo>
                    <a:pt x="68119" y="286653"/>
                  </a:lnTo>
                  <a:lnTo>
                    <a:pt x="47996" y="327032"/>
                  </a:lnTo>
                  <a:lnTo>
                    <a:pt x="31160" y="369201"/>
                  </a:lnTo>
                  <a:lnTo>
                    <a:pt x="17777" y="412992"/>
                  </a:lnTo>
                  <a:lnTo>
                    <a:pt x="8011" y="458242"/>
                  </a:lnTo>
                  <a:lnTo>
                    <a:pt x="2030" y="504783"/>
                  </a:lnTo>
                  <a:lnTo>
                    <a:pt x="0" y="552450"/>
                  </a:lnTo>
                  <a:lnTo>
                    <a:pt x="2030" y="600116"/>
                  </a:lnTo>
                  <a:lnTo>
                    <a:pt x="8011" y="646657"/>
                  </a:lnTo>
                  <a:lnTo>
                    <a:pt x="17777" y="691907"/>
                  </a:lnTo>
                  <a:lnTo>
                    <a:pt x="31160" y="735698"/>
                  </a:lnTo>
                  <a:lnTo>
                    <a:pt x="47996" y="777867"/>
                  </a:lnTo>
                  <a:lnTo>
                    <a:pt x="68119" y="818246"/>
                  </a:lnTo>
                  <a:lnTo>
                    <a:pt x="91361" y="856670"/>
                  </a:lnTo>
                  <a:lnTo>
                    <a:pt x="117558" y="892973"/>
                  </a:lnTo>
                  <a:lnTo>
                    <a:pt x="146543" y="926990"/>
                  </a:lnTo>
                  <a:lnTo>
                    <a:pt x="178150" y="958554"/>
                  </a:lnTo>
                  <a:lnTo>
                    <a:pt x="212213" y="987499"/>
                  </a:lnTo>
                  <a:lnTo>
                    <a:pt x="248566" y="1013661"/>
                  </a:lnTo>
                  <a:lnTo>
                    <a:pt x="287044" y="1036872"/>
                  </a:lnTo>
                  <a:lnTo>
                    <a:pt x="327479" y="1056967"/>
                  </a:lnTo>
                  <a:lnTo>
                    <a:pt x="369706" y="1073780"/>
                  </a:lnTo>
                  <a:lnTo>
                    <a:pt x="413558" y="1087146"/>
                  </a:lnTo>
                  <a:lnTo>
                    <a:pt x="458871" y="1096899"/>
                  </a:lnTo>
                  <a:lnTo>
                    <a:pt x="505477" y="1102872"/>
                  </a:lnTo>
                  <a:lnTo>
                    <a:pt x="553212" y="1104900"/>
                  </a:lnTo>
                  <a:lnTo>
                    <a:pt x="600946" y="1102872"/>
                  </a:lnTo>
                  <a:lnTo>
                    <a:pt x="647552" y="1096899"/>
                  </a:lnTo>
                  <a:lnTo>
                    <a:pt x="692865" y="1087146"/>
                  </a:lnTo>
                  <a:lnTo>
                    <a:pt x="736717" y="1073780"/>
                  </a:lnTo>
                  <a:lnTo>
                    <a:pt x="778944" y="1056967"/>
                  </a:lnTo>
                  <a:lnTo>
                    <a:pt x="819379" y="1036872"/>
                  </a:lnTo>
                  <a:lnTo>
                    <a:pt x="857857" y="1013661"/>
                  </a:lnTo>
                  <a:lnTo>
                    <a:pt x="894210" y="987499"/>
                  </a:lnTo>
                  <a:lnTo>
                    <a:pt x="928273" y="958554"/>
                  </a:lnTo>
                  <a:lnTo>
                    <a:pt x="959880" y="926990"/>
                  </a:lnTo>
                  <a:lnTo>
                    <a:pt x="988865" y="892973"/>
                  </a:lnTo>
                  <a:lnTo>
                    <a:pt x="1015062" y="856670"/>
                  </a:lnTo>
                  <a:lnTo>
                    <a:pt x="1038304" y="818246"/>
                  </a:lnTo>
                  <a:lnTo>
                    <a:pt x="1058427" y="777867"/>
                  </a:lnTo>
                  <a:lnTo>
                    <a:pt x="1075263" y="735698"/>
                  </a:lnTo>
                  <a:lnTo>
                    <a:pt x="1088646" y="691907"/>
                  </a:lnTo>
                  <a:lnTo>
                    <a:pt x="1098412" y="646657"/>
                  </a:lnTo>
                  <a:lnTo>
                    <a:pt x="1104393" y="600116"/>
                  </a:lnTo>
                  <a:lnTo>
                    <a:pt x="1106424" y="552450"/>
                  </a:lnTo>
                  <a:lnTo>
                    <a:pt x="1104393" y="504783"/>
                  </a:lnTo>
                  <a:lnTo>
                    <a:pt x="1098412" y="458242"/>
                  </a:lnTo>
                  <a:lnTo>
                    <a:pt x="1088646" y="412992"/>
                  </a:lnTo>
                  <a:lnTo>
                    <a:pt x="1075263" y="369201"/>
                  </a:lnTo>
                  <a:lnTo>
                    <a:pt x="1058427" y="327032"/>
                  </a:lnTo>
                  <a:lnTo>
                    <a:pt x="1038304" y="286653"/>
                  </a:lnTo>
                  <a:lnTo>
                    <a:pt x="1015062" y="248229"/>
                  </a:lnTo>
                  <a:lnTo>
                    <a:pt x="988865" y="211926"/>
                  </a:lnTo>
                  <a:lnTo>
                    <a:pt x="959880" y="177909"/>
                  </a:lnTo>
                  <a:lnTo>
                    <a:pt x="928273" y="146345"/>
                  </a:lnTo>
                  <a:lnTo>
                    <a:pt x="894210" y="117400"/>
                  </a:lnTo>
                  <a:lnTo>
                    <a:pt x="857857" y="91238"/>
                  </a:lnTo>
                  <a:lnTo>
                    <a:pt x="819379" y="68027"/>
                  </a:lnTo>
                  <a:lnTo>
                    <a:pt x="778944" y="47932"/>
                  </a:lnTo>
                  <a:lnTo>
                    <a:pt x="736717" y="31119"/>
                  </a:lnTo>
                  <a:lnTo>
                    <a:pt x="692865" y="17753"/>
                  </a:lnTo>
                  <a:lnTo>
                    <a:pt x="647552" y="8000"/>
                  </a:lnTo>
                  <a:lnTo>
                    <a:pt x="600946" y="2027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4966" y="2179342"/>
              <a:ext cx="92501" cy="924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61626" y="2285045"/>
              <a:ext cx="238125" cy="422909"/>
            </a:xfrm>
            <a:custGeom>
              <a:avLst/>
              <a:gdLst/>
              <a:ahLst/>
              <a:cxnLst/>
              <a:rect l="l" t="t" r="r" b="b"/>
              <a:pathLst>
                <a:path w="238125" h="422910">
                  <a:moveTo>
                    <a:pt x="172448" y="422811"/>
                  </a:moveTo>
                  <a:lnTo>
                    <a:pt x="132805" y="422811"/>
                  </a:lnTo>
                  <a:lnTo>
                    <a:pt x="132805" y="218012"/>
                  </a:lnTo>
                  <a:lnTo>
                    <a:pt x="106376" y="218012"/>
                  </a:lnTo>
                  <a:lnTo>
                    <a:pt x="106376" y="422811"/>
                  </a:lnTo>
                  <a:lnTo>
                    <a:pt x="66733" y="422811"/>
                  </a:lnTo>
                  <a:lnTo>
                    <a:pt x="66733" y="68046"/>
                  </a:lnTo>
                  <a:lnTo>
                    <a:pt x="38982" y="202156"/>
                  </a:lnTo>
                  <a:lnTo>
                    <a:pt x="37661" y="211405"/>
                  </a:lnTo>
                  <a:lnTo>
                    <a:pt x="29071" y="218012"/>
                  </a:lnTo>
                  <a:lnTo>
                    <a:pt x="18500" y="218012"/>
                  </a:lnTo>
                  <a:lnTo>
                    <a:pt x="17178" y="217351"/>
                  </a:lnTo>
                  <a:lnTo>
                    <a:pt x="15857" y="217351"/>
                  </a:lnTo>
                  <a:lnTo>
                    <a:pt x="8362" y="214388"/>
                  </a:lnTo>
                  <a:lnTo>
                    <a:pt x="2973" y="209010"/>
                  </a:lnTo>
                  <a:lnTo>
                    <a:pt x="61" y="202022"/>
                  </a:lnTo>
                  <a:lnTo>
                    <a:pt x="0" y="194229"/>
                  </a:lnTo>
                  <a:lnTo>
                    <a:pt x="31053" y="38317"/>
                  </a:lnTo>
                  <a:lnTo>
                    <a:pt x="64967" y="12954"/>
                  </a:lnTo>
                  <a:lnTo>
                    <a:pt x="108255" y="485"/>
                  </a:lnTo>
                  <a:lnTo>
                    <a:pt x="118930" y="0"/>
                  </a:lnTo>
                  <a:lnTo>
                    <a:pt x="129697" y="485"/>
                  </a:lnTo>
                  <a:lnTo>
                    <a:pt x="173264" y="12954"/>
                  </a:lnTo>
                  <a:lnTo>
                    <a:pt x="206806" y="38317"/>
                  </a:lnTo>
                  <a:lnTo>
                    <a:pt x="237860" y="194229"/>
                  </a:lnTo>
                  <a:lnTo>
                    <a:pt x="238087" y="202022"/>
                  </a:lnTo>
                  <a:lnTo>
                    <a:pt x="235217" y="209010"/>
                  </a:lnTo>
                  <a:lnTo>
                    <a:pt x="229869" y="214388"/>
                  </a:lnTo>
                  <a:lnTo>
                    <a:pt x="222663" y="217351"/>
                  </a:lnTo>
                  <a:lnTo>
                    <a:pt x="221342" y="218012"/>
                  </a:lnTo>
                  <a:lnTo>
                    <a:pt x="209449" y="218012"/>
                  </a:lnTo>
                  <a:lnTo>
                    <a:pt x="200859" y="211405"/>
                  </a:lnTo>
                  <a:lnTo>
                    <a:pt x="199538" y="202156"/>
                  </a:lnTo>
                  <a:lnTo>
                    <a:pt x="172448" y="68046"/>
                  </a:lnTo>
                  <a:lnTo>
                    <a:pt x="172448" y="422811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5129" y="2463418"/>
              <a:ext cx="169145" cy="24443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20802" y="2046895"/>
            <a:ext cx="2420620" cy="764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65"/>
              </a:spcBef>
            </a:pPr>
            <a:r>
              <a:rPr sz="1600" b="0" spc="-10" dirty="0">
                <a:latin typeface="Calibri Light"/>
                <a:cs typeface="Calibri Light"/>
              </a:rPr>
              <a:t>Parents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are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required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to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see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spc="-50" dirty="0">
                <a:latin typeface="Calibri Light"/>
                <a:cs typeface="Calibri Light"/>
              </a:rPr>
              <a:t>a </a:t>
            </a:r>
            <a:r>
              <a:rPr sz="1600" b="0" dirty="0">
                <a:latin typeface="Calibri Light"/>
                <a:cs typeface="Calibri Light"/>
              </a:rPr>
              <a:t>teacher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before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dropping </a:t>
            </a:r>
            <a:r>
              <a:rPr sz="1600" b="0" dirty="0">
                <a:latin typeface="Calibri Light"/>
                <a:cs typeface="Calibri Light"/>
              </a:rPr>
              <a:t>off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50" dirty="0">
                <a:latin typeface="Calibri Light"/>
                <a:cs typeface="Calibri Light"/>
              </a:rPr>
              <a:t>a </a:t>
            </a:r>
            <a:r>
              <a:rPr sz="1600" b="0" dirty="0">
                <a:latin typeface="Calibri Light"/>
                <a:cs typeface="Calibri Light"/>
              </a:rPr>
              <a:t>child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or</a:t>
            </a:r>
            <a:r>
              <a:rPr sz="1600" b="0" spc="-1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picking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up</a:t>
            </a:r>
            <a:r>
              <a:rPr sz="1600" b="0" spc="-1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child.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343" y="3919728"/>
            <a:ext cx="1106805" cy="1106805"/>
            <a:chOff x="85343" y="3919728"/>
            <a:chExt cx="1106805" cy="1106805"/>
          </a:xfrm>
        </p:grpSpPr>
        <p:sp>
          <p:nvSpPr>
            <p:cNvPr id="16" name="object 16"/>
            <p:cNvSpPr/>
            <p:nvPr/>
          </p:nvSpPr>
          <p:spPr>
            <a:xfrm>
              <a:off x="85343" y="3919728"/>
              <a:ext cx="1106805" cy="1106805"/>
            </a:xfrm>
            <a:custGeom>
              <a:avLst/>
              <a:gdLst/>
              <a:ahLst/>
              <a:cxnLst/>
              <a:rect l="l" t="t" r="r" b="b"/>
              <a:pathLst>
                <a:path w="1106805" h="1106804">
                  <a:moveTo>
                    <a:pt x="553212" y="0"/>
                  </a:moveTo>
                  <a:lnTo>
                    <a:pt x="505477" y="2030"/>
                  </a:lnTo>
                  <a:lnTo>
                    <a:pt x="458871" y="8011"/>
                  </a:lnTo>
                  <a:lnTo>
                    <a:pt x="413558" y="17777"/>
                  </a:lnTo>
                  <a:lnTo>
                    <a:pt x="369706" y="31160"/>
                  </a:lnTo>
                  <a:lnTo>
                    <a:pt x="327479" y="47996"/>
                  </a:lnTo>
                  <a:lnTo>
                    <a:pt x="287044" y="68119"/>
                  </a:lnTo>
                  <a:lnTo>
                    <a:pt x="248566" y="91361"/>
                  </a:lnTo>
                  <a:lnTo>
                    <a:pt x="212213" y="117558"/>
                  </a:lnTo>
                  <a:lnTo>
                    <a:pt x="178150" y="146543"/>
                  </a:lnTo>
                  <a:lnTo>
                    <a:pt x="146543" y="178150"/>
                  </a:lnTo>
                  <a:lnTo>
                    <a:pt x="117558" y="212213"/>
                  </a:lnTo>
                  <a:lnTo>
                    <a:pt x="91361" y="248566"/>
                  </a:lnTo>
                  <a:lnTo>
                    <a:pt x="68119" y="287044"/>
                  </a:lnTo>
                  <a:lnTo>
                    <a:pt x="47996" y="327479"/>
                  </a:lnTo>
                  <a:lnTo>
                    <a:pt x="31160" y="369706"/>
                  </a:lnTo>
                  <a:lnTo>
                    <a:pt x="17777" y="413558"/>
                  </a:lnTo>
                  <a:lnTo>
                    <a:pt x="8011" y="458871"/>
                  </a:lnTo>
                  <a:lnTo>
                    <a:pt x="2030" y="505477"/>
                  </a:lnTo>
                  <a:lnTo>
                    <a:pt x="0" y="553212"/>
                  </a:lnTo>
                  <a:lnTo>
                    <a:pt x="2030" y="600946"/>
                  </a:lnTo>
                  <a:lnTo>
                    <a:pt x="8011" y="647552"/>
                  </a:lnTo>
                  <a:lnTo>
                    <a:pt x="17777" y="692865"/>
                  </a:lnTo>
                  <a:lnTo>
                    <a:pt x="31160" y="736717"/>
                  </a:lnTo>
                  <a:lnTo>
                    <a:pt x="47996" y="778944"/>
                  </a:lnTo>
                  <a:lnTo>
                    <a:pt x="68119" y="819379"/>
                  </a:lnTo>
                  <a:lnTo>
                    <a:pt x="91361" y="857857"/>
                  </a:lnTo>
                  <a:lnTo>
                    <a:pt x="117558" y="894210"/>
                  </a:lnTo>
                  <a:lnTo>
                    <a:pt x="146543" y="928273"/>
                  </a:lnTo>
                  <a:lnTo>
                    <a:pt x="178150" y="959880"/>
                  </a:lnTo>
                  <a:lnTo>
                    <a:pt x="212213" y="988865"/>
                  </a:lnTo>
                  <a:lnTo>
                    <a:pt x="248566" y="1015062"/>
                  </a:lnTo>
                  <a:lnTo>
                    <a:pt x="287044" y="1038304"/>
                  </a:lnTo>
                  <a:lnTo>
                    <a:pt x="327479" y="1058427"/>
                  </a:lnTo>
                  <a:lnTo>
                    <a:pt x="369706" y="1075263"/>
                  </a:lnTo>
                  <a:lnTo>
                    <a:pt x="413558" y="1088646"/>
                  </a:lnTo>
                  <a:lnTo>
                    <a:pt x="458871" y="1098412"/>
                  </a:lnTo>
                  <a:lnTo>
                    <a:pt x="505477" y="1104393"/>
                  </a:lnTo>
                  <a:lnTo>
                    <a:pt x="553212" y="1106424"/>
                  </a:lnTo>
                  <a:lnTo>
                    <a:pt x="600946" y="1104393"/>
                  </a:lnTo>
                  <a:lnTo>
                    <a:pt x="647552" y="1098412"/>
                  </a:lnTo>
                  <a:lnTo>
                    <a:pt x="692865" y="1088646"/>
                  </a:lnTo>
                  <a:lnTo>
                    <a:pt x="736717" y="1075263"/>
                  </a:lnTo>
                  <a:lnTo>
                    <a:pt x="778944" y="1058427"/>
                  </a:lnTo>
                  <a:lnTo>
                    <a:pt x="819379" y="1038304"/>
                  </a:lnTo>
                  <a:lnTo>
                    <a:pt x="857857" y="1015062"/>
                  </a:lnTo>
                  <a:lnTo>
                    <a:pt x="894210" y="988865"/>
                  </a:lnTo>
                  <a:lnTo>
                    <a:pt x="928273" y="959880"/>
                  </a:lnTo>
                  <a:lnTo>
                    <a:pt x="959880" y="928273"/>
                  </a:lnTo>
                  <a:lnTo>
                    <a:pt x="988865" y="894210"/>
                  </a:lnTo>
                  <a:lnTo>
                    <a:pt x="1015062" y="857857"/>
                  </a:lnTo>
                  <a:lnTo>
                    <a:pt x="1038304" y="819379"/>
                  </a:lnTo>
                  <a:lnTo>
                    <a:pt x="1058427" y="778944"/>
                  </a:lnTo>
                  <a:lnTo>
                    <a:pt x="1075263" y="736717"/>
                  </a:lnTo>
                  <a:lnTo>
                    <a:pt x="1088646" y="692865"/>
                  </a:lnTo>
                  <a:lnTo>
                    <a:pt x="1098412" y="647552"/>
                  </a:lnTo>
                  <a:lnTo>
                    <a:pt x="1104393" y="600946"/>
                  </a:lnTo>
                  <a:lnTo>
                    <a:pt x="1106424" y="553212"/>
                  </a:lnTo>
                  <a:lnTo>
                    <a:pt x="1104393" y="505477"/>
                  </a:lnTo>
                  <a:lnTo>
                    <a:pt x="1098412" y="458871"/>
                  </a:lnTo>
                  <a:lnTo>
                    <a:pt x="1088646" y="413558"/>
                  </a:lnTo>
                  <a:lnTo>
                    <a:pt x="1075263" y="369706"/>
                  </a:lnTo>
                  <a:lnTo>
                    <a:pt x="1058427" y="327479"/>
                  </a:lnTo>
                  <a:lnTo>
                    <a:pt x="1038304" y="287044"/>
                  </a:lnTo>
                  <a:lnTo>
                    <a:pt x="1015062" y="248566"/>
                  </a:lnTo>
                  <a:lnTo>
                    <a:pt x="988865" y="212213"/>
                  </a:lnTo>
                  <a:lnTo>
                    <a:pt x="959880" y="178150"/>
                  </a:lnTo>
                  <a:lnTo>
                    <a:pt x="928273" y="146543"/>
                  </a:lnTo>
                  <a:lnTo>
                    <a:pt x="894210" y="117558"/>
                  </a:lnTo>
                  <a:lnTo>
                    <a:pt x="857857" y="91361"/>
                  </a:lnTo>
                  <a:lnTo>
                    <a:pt x="819379" y="68119"/>
                  </a:lnTo>
                  <a:lnTo>
                    <a:pt x="778944" y="47996"/>
                  </a:lnTo>
                  <a:lnTo>
                    <a:pt x="736717" y="31160"/>
                  </a:lnTo>
                  <a:lnTo>
                    <a:pt x="692865" y="17777"/>
                  </a:lnTo>
                  <a:lnTo>
                    <a:pt x="647552" y="8011"/>
                  </a:lnTo>
                  <a:lnTo>
                    <a:pt x="600946" y="2030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740" y="4367608"/>
              <a:ext cx="217321" cy="2165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0910" y="4235480"/>
              <a:ext cx="481330" cy="482600"/>
            </a:xfrm>
            <a:custGeom>
              <a:avLst/>
              <a:gdLst/>
              <a:ahLst/>
              <a:cxnLst/>
              <a:rect l="l" t="t" r="r" b="b"/>
              <a:pathLst>
                <a:path w="481330" h="482600">
                  <a:moveTo>
                    <a:pt x="340255" y="482269"/>
                  </a:moveTo>
                  <a:lnTo>
                    <a:pt x="140927" y="482269"/>
                  </a:lnTo>
                  <a:lnTo>
                    <a:pt x="0" y="341023"/>
                  </a:lnTo>
                  <a:lnTo>
                    <a:pt x="0" y="141245"/>
                  </a:lnTo>
                  <a:lnTo>
                    <a:pt x="140927" y="0"/>
                  </a:lnTo>
                  <a:lnTo>
                    <a:pt x="340255" y="0"/>
                  </a:lnTo>
                  <a:lnTo>
                    <a:pt x="432536" y="92490"/>
                  </a:lnTo>
                  <a:lnTo>
                    <a:pt x="240591" y="92490"/>
                  </a:lnTo>
                  <a:lnTo>
                    <a:pt x="193714" y="100068"/>
                  </a:lnTo>
                  <a:lnTo>
                    <a:pt x="153002" y="121170"/>
                  </a:lnTo>
                  <a:lnTo>
                    <a:pt x="120897" y="153348"/>
                  </a:lnTo>
                  <a:lnTo>
                    <a:pt x="99842" y="194152"/>
                  </a:lnTo>
                  <a:lnTo>
                    <a:pt x="92281" y="241134"/>
                  </a:lnTo>
                  <a:lnTo>
                    <a:pt x="99842" y="288116"/>
                  </a:lnTo>
                  <a:lnTo>
                    <a:pt x="120897" y="328921"/>
                  </a:lnTo>
                  <a:lnTo>
                    <a:pt x="153002" y="361098"/>
                  </a:lnTo>
                  <a:lnTo>
                    <a:pt x="193714" y="382201"/>
                  </a:lnTo>
                  <a:lnTo>
                    <a:pt x="240591" y="389779"/>
                  </a:lnTo>
                  <a:lnTo>
                    <a:pt x="432536" y="389779"/>
                  </a:lnTo>
                  <a:lnTo>
                    <a:pt x="340255" y="482269"/>
                  </a:lnTo>
                  <a:close/>
                </a:path>
                <a:path w="481330" h="482600">
                  <a:moveTo>
                    <a:pt x="432536" y="389779"/>
                  </a:moveTo>
                  <a:lnTo>
                    <a:pt x="240591" y="389779"/>
                  </a:lnTo>
                  <a:lnTo>
                    <a:pt x="287450" y="382170"/>
                  </a:lnTo>
                  <a:lnTo>
                    <a:pt x="328147" y="361059"/>
                  </a:lnTo>
                  <a:lnTo>
                    <a:pt x="360245" y="328888"/>
                  </a:lnTo>
                  <a:lnTo>
                    <a:pt x="381309" y="288099"/>
                  </a:lnTo>
                  <a:lnTo>
                    <a:pt x="388900" y="241134"/>
                  </a:lnTo>
                  <a:lnTo>
                    <a:pt x="381339" y="194152"/>
                  </a:lnTo>
                  <a:lnTo>
                    <a:pt x="360284" y="153348"/>
                  </a:lnTo>
                  <a:lnTo>
                    <a:pt x="328179" y="121170"/>
                  </a:lnTo>
                  <a:lnTo>
                    <a:pt x="287467" y="100068"/>
                  </a:lnTo>
                  <a:lnTo>
                    <a:pt x="240591" y="92490"/>
                  </a:lnTo>
                  <a:lnTo>
                    <a:pt x="432536" y="92490"/>
                  </a:lnTo>
                  <a:lnTo>
                    <a:pt x="481182" y="141245"/>
                  </a:lnTo>
                  <a:lnTo>
                    <a:pt x="481182" y="341023"/>
                  </a:lnTo>
                  <a:lnTo>
                    <a:pt x="432536" y="389779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15959" y="3911768"/>
            <a:ext cx="2565400" cy="10998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sz="1600" b="0" dirty="0">
                <a:latin typeface="Calibri Light"/>
                <a:cs typeface="Calibri Light"/>
              </a:rPr>
              <a:t>Staff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will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never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allow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departure </a:t>
            </a:r>
            <a:r>
              <a:rPr sz="1600" b="0" dirty="0">
                <a:latin typeface="Calibri Light"/>
                <a:cs typeface="Calibri Light"/>
              </a:rPr>
              <a:t>with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someone</a:t>
            </a:r>
            <a:r>
              <a:rPr sz="1600" b="0" spc="-1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who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has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25" dirty="0">
                <a:latin typeface="Calibri Light"/>
                <a:cs typeface="Calibri Light"/>
              </a:rPr>
              <a:t>not </a:t>
            </a:r>
            <a:r>
              <a:rPr sz="1600" b="0" dirty="0">
                <a:latin typeface="Calibri Light"/>
                <a:cs typeface="Calibri Light"/>
              </a:rPr>
              <a:t>been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authorized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by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parents.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0" dirty="0">
                <a:latin typeface="Calibri Light"/>
                <a:cs typeface="Calibri Light"/>
              </a:rPr>
              <a:t>ID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must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be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provided.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89703" y="3919728"/>
            <a:ext cx="1106805" cy="1106805"/>
            <a:chOff x="4489703" y="3919728"/>
            <a:chExt cx="1106805" cy="1106805"/>
          </a:xfrm>
        </p:grpSpPr>
        <p:sp>
          <p:nvSpPr>
            <p:cNvPr id="21" name="object 21"/>
            <p:cNvSpPr/>
            <p:nvPr/>
          </p:nvSpPr>
          <p:spPr>
            <a:xfrm>
              <a:off x="4489703" y="3919728"/>
              <a:ext cx="1106805" cy="1106805"/>
            </a:xfrm>
            <a:custGeom>
              <a:avLst/>
              <a:gdLst/>
              <a:ahLst/>
              <a:cxnLst/>
              <a:rect l="l" t="t" r="r" b="b"/>
              <a:pathLst>
                <a:path w="1106804" h="1106804">
                  <a:moveTo>
                    <a:pt x="553212" y="0"/>
                  </a:moveTo>
                  <a:lnTo>
                    <a:pt x="505477" y="2030"/>
                  </a:lnTo>
                  <a:lnTo>
                    <a:pt x="458871" y="8011"/>
                  </a:lnTo>
                  <a:lnTo>
                    <a:pt x="413558" y="17777"/>
                  </a:lnTo>
                  <a:lnTo>
                    <a:pt x="369706" y="31160"/>
                  </a:lnTo>
                  <a:lnTo>
                    <a:pt x="327479" y="47996"/>
                  </a:lnTo>
                  <a:lnTo>
                    <a:pt x="287044" y="68119"/>
                  </a:lnTo>
                  <a:lnTo>
                    <a:pt x="248566" y="91361"/>
                  </a:lnTo>
                  <a:lnTo>
                    <a:pt x="212213" y="117558"/>
                  </a:lnTo>
                  <a:lnTo>
                    <a:pt x="178150" y="146543"/>
                  </a:lnTo>
                  <a:lnTo>
                    <a:pt x="146543" y="178150"/>
                  </a:lnTo>
                  <a:lnTo>
                    <a:pt x="117558" y="212213"/>
                  </a:lnTo>
                  <a:lnTo>
                    <a:pt x="91361" y="248566"/>
                  </a:lnTo>
                  <a:lnTo>
                    <a:pt x="68119" y="287044"/>
                  </a:lnTo>
                  <a:lnTo>
                    <a:pt x="47996" y="327479"/>
                  </a:lnTo>
                  <a:lnTo>
                    <a:pt x="31160" y="369706"/>
                  </a:lnTo>
                  <a:lnTo>
                    <a:pt x="17777" y="413558"/>
                  </a:lnTo>
                  <a:lnTo>
                    <a:pt x="8011" y="458871"/>
                  </a:lnTo>
                  <a:lnTo>
                    <a:pt x="2030" y="505477"/>
                  </a:lnTo>
                  <a:lnTo>
                    <a:pt x="0" y="553212"/>
                  </a:lnTo>
                  <a:lnTo>
                    <a:pt x="2030" y="600946"/>
                  </a:lnTo>
                  <a:lnTo>
                    <a:pt x="8011" y="647552"/>
                  </a:lnTo>
                  <a:lnTo>
                    <a:pt x="17777" y="692865"/>
                  </a:lnTo>
                  <a:lnTo>
                    <a:pt x="31160" y="736717"/>
                  </a:lnTo>
                  <a:lnTo>
                    <a:pt x="47996" y="778944"/>
                  </a:lnTo>
                  <a:lnTo>
                    <a:pt x="68119" y="819379"/>
                  </a:lnTo>
                  <a:lnTo>
                    <a:pt x="91361" y="857857"/>
                  </a:lnTo>
                  <a:lnTo>
                    <a:pt x="117558" y="894210"/>
                  </a:lnTo>
                  <a:lnTo>
                    <a:pt x="146543" y="928273"/>
                  </a:lnTo>
                  <a:lnTo>
                    <a:pt x="178150" y="959880"/>
                  </a:lnTo>
                  <a:lnTo>
                    <a:pt x="212213" y="988865"/>
                  </a:lnTo>
                  <a:lnTo>
                    <a:pt x="248566" y="1015062"/>
                  </a:lnTo>
                  <a:lnTo>
                    <a:pt x="287044" y="1038304"/>
                  </a:lnTo>
                  <a:lnTo>
                    <a:pt x="327479" y="1058427"/>
                  </a:lnTo>
                  <a:lnTo>
                    <a:pt x="369706" y="1075263"/>
                  </a:lnTo>
                  <a:lnTo>
                    <a:pt x="413558" y="1088646"/>
                  </a:lnTo>
                  <a:lnTo>
                    <a:pt x="458871" y="1098412"/>
                  </a:lnTo>
                  <a:lnTo>
                    <a:pt x="505477" y="1104393"/>
                  </a:lnTo>
                  <a:lnTo>
                    <a:pt x="553212" y="1106424"/>
                  </a:lnTo>
                  <a:lnTo>
                    <a:pt x="600946" y="1104393"/>
                  </a:lnTo>
                  <a:lnTo>
                    <a:pt x="647552" y="1098412"/>
                  </a:lnTo>
                  <a:lnTo>
                    <a:pt x="692865" y="1088646"/>
                  </a:lnTo>
                  <a:lnTo>
                    <a:pt x="736717" y="1075263"/>
                  </a:lnTo>
                  <a:lnTo>
                    <a:pt x="778944" y="1058427"/>
                  </a:lnTo>
                  <a:lnTo>
                    <a:pt x="819379" y="1038304"/>
                  </a:lnTo>
                  <a:lnTo>
                    <a:pt x="857857" y="1015062"/>
                  </a:lnTo>
                  <a:lnTo>
                    <a:pt x="894210" y="988865"/>
                  </a:lnTo>
                  <a:lnTo>
                    <a:pt x="928273" y="959880"/>
                  </a:lnTo>
                  <a:lnTo>
                    <a:pt x="959880" y="928273"/>
                  </a:lnTo>
                  <a:lnTo>
                    <a:pt x="988865" y="894210"/>
                  </a:lnTo>
                  <a:lnTo>
                    <a:pt x="1015062" y="857857"/>
                  </a:lnTo>
                  <a:lnTo>
                    <a:pt x="1038304" y="819379"/>
                  </a:lnTo>
                  <a:lnTo>
                    <a:pt x="1058427" y="778944"/>
                  </a:lnTo>
                  <a:lnTo>
                    <a:pt x="1075263" y="736717"/>
                  </a:lnTo>
                  <a:lnTo>
                    <a:pt x="1088646" y="692865"/>
                  </a:lnTo>
                  <a:lnTo>
                    <a:pt x="1098412" y="647552"/>
                  </a:lnTo>
                  <a:lnTo>
                    <a:pt x="1104393" y="600946"/>
                  </a:lnTo>
                  <a:lnTo>
                    <a:pt x="1106424" y="553212"/>
                  </a:lnTo>
                  <a:lnTo>
                    <a:pt x="1104393" y="505477"/>
                  </a:lnTo>
                  <a:lnTo>
                    <a:pt x="1098412" y="458871"/>
                  </a:lnTo>
                  <a:lnTo>
                    <a:pt x="1088646" y="413558"/>
                  </a:lnTo>
                  <a:lnTo>
                    <a:pt x="1075263" y="369706"/>
                  </a:lnTo>
                  <a:lnTo>
                    <a:pt x="1058427" y="327479"/>
                  </a:lnTo>
                  <a:lnTo>
                    <a:pt x="1038304" y="287044"/>
                  </a:lnTo>
                  <a:lnTo>
                    <a:pt x="1015062" y="248566"/>
                  </a:lnTo>
                  <a:lnTo>
                    <a:pt x="988865" y="212213"/>
                  </a:lnTo>
                  <a:lnTo>
                    <a:pt x="959880" y="178150"/>
                  </a:lnTo>
                  <a:lnTo>
                    <a:pt x="928273" y="146543"/>
                  </a:lnTo>
                  <a:lnTo>
                    <a:pt x="894210" y="117558"/>
                  </a:lnTo>
                  <a:lnTo>
                    <a:pt x="857857" y="91361"/>
                  </a:lnTo>
                  <a:lnTo>
                    <a:pt x="819379" y="68119"/>
                  </a:lnTo>
                  <a:lnTo>
                    <a:pt x="778944" y="47996"/>
                  </a:lnTo>
                  <a:lnTo>
                    <a:pt x="736717" y="31160"/>
                  </a:lnTo>
                  <a:lnTo>
                    <a:pt x="692865" y="17777"/>
                  </a:lnTo>
                  <a:lnTo>
                    <a:pt x="647552" y="8011"/>
                  </a:lnTo>
                  <a:lnTo>
                    <a:pt x="600946" y="2030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2342" y="4251994"/>
              <a:ext cx="528955" cy="449580"/>
            </a:xfrm>
            <a:custGeom>
              <a:avLst/>
              <a:gdLst/>
              <a:ahLst/>
              <a:cxnLst/>
              <a:rect l="l" t="t" r="r" b="b"/>
              <a:pathLst>
                <a:path w="528954" h="449579">
                  <a:moveTo>
                    <a:pt x="502149" y="369960"/>
                  </a:moveTo>
                  <a:lnTo>
                    <a:pt x="26428" y="369960"/>
                  </a:lnTo>
                  <a:lnTo>
                    <a:pt x="16167" y="367874"/>
                  </a:lnTo>
                  <a:lnTo>
                    <a:pt x="7763" y="362197"/>
                  </a:lnTo>
                  <a:lnTo>
                    <a:pt x="2085" y="353794"/>
                  </a:lnTo>
                  <a:lnTo>
                    <a:pt x="0" y="343534"/>
                  </a:lnTo>
                  <a:lnTo>
                    <a:pt x="0" y="26425"/>
                  </a:lnTo>
                  <a:lnTo>
                    <a:pt x="2085" y="16165"/>
                  </a:lnTo>
                  <a:lnTo>
                    <a:pt x="7763" y="7762"/>
                  </a:lnTo>
                  <a:lnTo>
                    <a:pt x="16167" y="2085"/>
                  </a:lnTo>
                  <a:lnTo>
                    <a:pt x="26428" y="0"/>
                  </a:lnTo>
                  <a:lnTo>
                    <a:pt x="502149" y="0"/>
                  </a:lnTo>
                  <a:lnTo>
                    <a:pt x="512411" y="2085"/>
                  </a:lnTo>
                  <a:lnTo>
                    <a:pt x="520815" y="7762"/>
                  </a:lnTo>
                  <a:lnTo>
                    <a:pt x="526493" y="16165"/>
                  </a:lnTo>
                  <a:lnTo>
                    <a:pt x="528578" y="26425"/>
                  </a:lnTo>
                  <a:lnTo>
                    <a:pt x="528578" y="39638"/>
                  </a:lnTo>
                  <a:lnTo>
                    <a:pt x="39643" y="39638"/>
                  </a:lnTo>
                  <a:lnTo>
                    <a:pt x="39643" y="330321"/>
                  </a:lnTo>
                  <a:lnTo>
                    <a:pt x="528578" y="330321"/>
                  </a:lnTo>
                  <a:lnTo>
                    <a:pt x="528578" y="343534"/>
                  </a:lnTo>
                  <a:lnTo>
                    <a:pt x="526493" y="353794"/>
                  </a:lnTo>
                  <a:lnTo>
                    <a:pt x="520815" y="362197"/>
                  </a:lnTo>
                  <a:lnTo>
                    <a:pt x="512411" y="367874"/>
                  </a:lnTo>
                  <a:lnTo>
                    <a:pt x="502149" y="369960"/>
                  </a:lnTo>
                  <a:close/>
                </a:path>
                <a:path w="528954" h="449579">
                  <a:moveTo>
                    <a:pt x="528578" y="330321"/>
                  </a:moveTo>
                  <a:lnTo>
                    <a:pt x="488935" y="330321"/>
                  </a:lnTo>
                  <a:lnTo>
                    <a:pt x="488935" y="39638"/>
                  </a:lnTo>
                  <a:lnTo>
                    <a:pt x="528578" y="39638"/>
                  </a:lnTo>
                  <a:lnTo>
                    <a:pt x="528578" y="330321"/>
                  </a:lnTo>
                  <a:close/>
                </a:path>
                <a:path w="528954" h="449579">
                  <a:moveTo>
                    <a:pt x="317147" y="409598"/>
                  </a:moveTo>
                  <a:lnTo>
                    <a:pt x="211431" y="409598"/>
                  </a:lnTo>
                  <a:lnTo>
                    <a:pt x="211431" y="369960"/>
                  </a:lnTo>
                  <a:lnTo>
                    <a:pt x="317147" y="369960"/>
                  </a:lnTo>
                  <a:lnTo>
                    <a:pt x="317147" y="409598"/>
                  </a:lnTo>
                  <a:close/>
                </a:path>
                <a:path w="528954" h="449579">
                  <a:moveTo>
                    <a:pt x="383219" y="449237"/>
                  </a:moveTo>
                  <a:lnTo>
                    <a:pt x="145359" y="449237"/>
                  </a:lnTo>
                  <a:lnTo>
                    <a:pt x="145359" y="409598"/>
                  </a:lnTo>
                  <a:lnTo>
                    <a:pt x="383219" y="409598"/>
                  </a:lnTo>
                  <a:lnTo>
                    <a:pt x="383219" y="449237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20600" y="4079189"/>
            <a:ext cx="2485390" cy="5168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sz="1600" b="0" dirty="0">
                <a:latin typeface="Calibri Light"/>
                <a:cs typeface="Calibri Light"/>
              </a:rPr>
              <a:t>Parents</a:t>
            </a:r>
            <a:r>
              <a:rPr sz="1600" b="0" spc="22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are</a:t>
            </a:r>
            <a:r>
              <a:rPr sz="1600" b="0" spc="229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required</a:t>
            </a:r>
            <a:r>
              <a:rPr sz="1600" b="0" spc="229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to</a:t>
            </a:r>
            <a:r>
              <a:rPr sz="1600" b="0" spc="229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sign- </a:t>
            </a:r>
            <a:r>
              <a:rPr sz="1600" b="0" dirty="0">
                <a:latin typeface="Calibri Light"/>
                <a:cs typeface="Calibri Light"/>
              </a:rPr>
              <a:t>in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and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sign-</a:t>
            </a:r>
            <a:r>
              <a:rPr sz="1600" b="0" dirty="0">
                <a:latin typeface="Calibri Light"/>
                <a:cs typeface="Calibri Light"/>
              </a:rPr>
              <a:t>out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on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Procare.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627364" y="233172"/>
            <a:ext cx="3400425" cy="6301740"/>
            <a:chOff x="8627364" y="233172"/>
            <a:chExt cx="3400425" cy="630174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7364" y="2564892"/>
              <a:ext cx="1955291" cy="39700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28504" y="233172"/>
              <a:ext cx="1898903" cy="4315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364" y="108455"/>
            <a:ext cx="24218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90" dirty="0">
                <a:solidFill>
                  <a:srgbClr val="000000"/>
                </a:solidFill>
              </a:rPr>
              <a:t>Meals</a:t>
            </a:r>
            <a:endParaRPr sz="8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04139" marR="157480" indent="-93980">
              <a:lnSpc>
                <a:spcPct val="85000"/>
              </a:lnSpc>
              <a:spcBef>
                <a:spcPts val="515"/>
              </a:spcBef>
              <a:buSzPct val="95652"/>
              <a:buFont typeface="Wingdings"/>
              <a:buChar char=""/>
              <a:tabLst>
                <a:tab pos="104139" algn="l"/>
                <a:tab pos="271780" algn="l"/>
              </a:tabLst>
            </a:pPr>
            <a:r>
              <a:rPr dirty="0"/>
              <a:t>	During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Fall</a:t>
            </a:r>
            <a:r>
              <a:rPr spc="-2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Spring,</a:t>
            </a:r>
            <a:r>
              <a:rPr spc="-55" dirty="0"/>
              <a:t> </a:t>
            </a:r>
            <a:r>
              <a:rPr spc="-10" dirty="0"/>
              <a:t>parents/guardians</a:t>
            </a:r>
            <a:r>
              <a:rPr spc="-35" dirty="0"/>
              <a:t> </a:t>
            </a:r>
            <a:r>
              <a:rPr spc="-25" dirty="0"/>
              <a:t>are </a:t>
            </a:r>
            <a:r>
              <a:rPr dirty="0"/>
              <a:t>responsible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bring</a:t>
            </a:r>
            <a:r>
              <a:rPr spc="-3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nutritious</a:t>
            </a:r>
            <a:r>
              <a:rPr spc="-35" dirty="0"/>
              <a:t> </a:t>
            </a:r>
            <a:r>
              <a:rPr dirty="0"/>
              <a:t>lunch.</a:t>
            </a:r>
            <a:r>
              <a:rPr spc="-45" dirty="0"/>
              <a:t> </a:t>
            </a:r>
            <a:r>
              <a:rPr dirty="0"/>
              <a:t>Milk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included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your</a:t>
            </a:r>
            <a:r>
              <a:rPr spc="-55" dirty="0"/>
              <a:t> </a:t>
            </a:r>
            <a:r>
              <a:rPr spc="-10" dirty="0"/>
              <a:t>child’s</a:t>
            </a:r>
            <a:r>
              <a:rPr spc="-45" dirty="0"/>
              <a:t> </a:t>
            </a:r>
            <a:r>
              <a:rPr dirty="0"/>
              <a:t>tuition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will</a:t>
            </a:r>
            <a:r>
              <a:rPr spc="-20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served</a:t>
            </a:r>
            <a:r>
              <a:rPr spc="-35" dirty="0"/>
              <a:t> </a:t>
            </a:r>
            <a:r>
              <a:rPr dirty="0"/>
              <a:t>daily</a:t>
            </a:r>
            <a:r>
              <a:rPr spc="-30" dirty="0"/>
              <a:t> </a:t>
            </a:r>
            <a:r>
              <a:rPr dirty="0"/>
              <a:t>at</a:t>
            </a:r>
            <a:r>
              <a:rPr spc="-40" dirty="0"/>
              <a:t> </a:t>
            </a:r>
            <a:r>
              <a:rPr spc="-10" dirty="0"/>
              <a:t>lunch.</a:t>
            </a:r>
          </a:p>
          <a:p>
            <a:pPr marL="104139" marR="5080" indent="-93345">
              <a:lnSpc>
                <a:spcPts val="2350"/>
              </a:lnSpc>
              <a:spcBef>
                <a:spcPts val="1295"/>
              </a:spcBef>
              <a:buSzPct val="95652"/>
              <a:buFont typeface="Wingdings"/>
              <a:buChar char=""/>
              <a:tabLst>
                <a:tab pos="104139" algn="l"/>
                <a:tab pos="272415" algn="l"/>
              </a:tabLst>
            </a:pPr>
            <a:r>
              <a:rPr dirty="0"/>
              <a:t>	During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30" dirty="0"/>
              <a:t>Summer,</a:t>
            </a:r>
            <a:r>
              <a:rPr spc="-60" dirty="0"/>
              <a:t> </a:t>
            </a:r>
            <a:r>
              <a:rPr spc="-10" dirty="0"/>
              <a:t>parents/guardians</a:t>
            </a:r>
            <a:r>
              <a:rPr spc="-45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spc="-10" dirty="0"/>
              <a:t>responsible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providing</a:t>
            </a:r>
            <a:r>
              <a:rPr spc="-3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3:00pm</a:t>
            </a:r>
            <a:r>
              <a:rPr spc="-50" dirty="0"/>
              <a:t> </a:t>
            </a:r>
            <a:r>
              <a:rPr dirty="0"/>
              <a:t>snack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their</a:t>
            </a:r>
            <a:r>
              <a:rPr spc="-60" dirty="0"/>
              <a:t> </a:t>
            </a:r>
            <a:r>
              <a:rPr spc="-10" dirty="0"/>
              <a:t>child.</a:t>
            </a:r>
          </a:p>
          <a:p>
            <a:pPr marL="104139" marR="869950" indent="-93980">
              <a:lnSpc>
                <a:spcPts val="2340"/>
              </a:lnSpc>
              <a:spcBef>
                <a:spcPts val="1310"/>
              </a:spcBef>
              <a:buSzPct val="95652"/>
              <a:buFont typeface="Wingdings"/>
              <a:buChar char=""/>
              <a:tabLst>
                <a:tab pos="104139" algn="l"/>
                <a:tab pos="271780" algn="l"/>
              </a:tabLst>
            </a:pPr>
            <a:r>
              <a:rPr dirty="0"/>
              <a:t>	Meal</a:t>
            </a:r>
            <a:r>
              <a:rPr spc="-50" dirty="0"/>
              <a:t> </a:t>
            </a:r>
            <a:r>
              <a:rPr dirty="0"/>
              <a:t>times</a:t>
            </a:r>
            <a:r>
              <a:rPr spc="-5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spc="-10" dirty="0"/>
              <a:t>comfortable</a:t>
            </a:r>
            <a:r>
              <a:rPr spc="-3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social</a:t>
            </a:r>
            <a:r>
              <a:rPr spc="-35" dirty="0"/>
              <a:t> </a:t>
            </a:r>
            <a:r>
              <a:rPr dirty="0"/>
              <a:t>skills</a:t>
            </a:r>
            <a:r>
              <a:rPr spc="-35" dirty="0"/>
              <a:t> </a:t>
            </a:r>
            <a:r>
              <a:rPr spc="-25" dirty="0"/>
              <a:t>are </a:t>
            </a:r>
            <a:r>
              <a:rPr spc="-10" dirty="0"/>
              <a:t>encouraged.</a:t>
            </a:r>
          </a:p>
          <a:p>
            <a:pPr marL="104139" marR="770255" indent="-93345">
              <a:lnSpc>
                <a:spcPts val="2350"/>
              </a:lnSpc>
              <a:spcBef>
                <a:spcPts val="1300"/>
              </a:spcBef>
              <a:buSzPct val="95652"/>
              <a:buFont typeface="Wingdings"/>
              <a:buChar char=""/>
              <a:tabLst>
                <a:tab pos="104139" algn="l"/>
                <a:tab pos="272415" algn="l"/>
              </a:tabLst>
            </a:pPr>
            <a:r>
              <a:rPr dirty="0"/>
              <a:t>	All</a:t>
            </a:r>
            <a:r>
              <a:rPr spc="-50" dirty="0"/>
              <a:t> </a:t>
            </a:r>
            <a:r>
              <a:rPr spc="-25" dirty="0"/>
              <a:t>food-</a:t>
            </a:r>
            <a:r>
              <a:rPr spc="-10" dirty="0"/>
              <a:t>related</a:t>
            </a:r>
            <a:r>
              <a:rPr spc="-40" dirty="0"/>
              <a:t> </a:t>
            </a:r>
            <a:r>
              <a:rPr dirty="0"/>
              <a:t>allergies</a:t>
            </a:r>
            <a:r>
              <a:rPr spc="-45" dirty="0"/>
              <a:t> </a:t>
            </a:r>
            <a:r>
              <a:rPr dirty="0"/>
              <a:t>must</a:t>
            </a:r>
            <a:r>
              <a:rPr spc="-65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dirty="0"/>
              <a:t>brought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spc="-10" dirty="0"/>
              <a:t>attention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CSC</a:t>
            </a:r>
            <a:r>
              <a:rPr spc="-65" dirty="0"/>
              <a:t> </a:t>
            </a:r>
            <a:r>
              <a:rPr spc="-10" dirty="0"/>
              <a:t>staff.</a:t>
            </a:r>
          </a:p>
          <a:p>
            <a:pPr marL="104139" marR="478790" indent="-93980">
              <a:lnSpc>
                <a:spcPts val="2350"/>
              </a:lnSpc>
              <a:spcBef>
                <a:spcPts val="1285"/>
              </a:spcBef>
              <a:buSzPct val="95652"/>
              <a:buFont typeface="Wingdings"/>
              <a:buChar char=""/>
              <a:tabLst>
                <a:tab pos="104139" algn="l"/>
                <a:tab pos="271780" algn="l"/>
              </a:tabLst>
            </a:pPr>
            <a:r>
              <a:rPr spc="-10" dirty="0"/>
              <a:t>	Creative</a:t>
            </a:r>
            <a:r>
              <a:rPr spc="-25" dirty="0"/>
              <a:t> </a:t>
            </a:r>
            <a:r>
              <a:rPr dirty="0"/>
              <a:t>School</a:t>
            </a:r>
            <a:r>
              <a:rPr spc="-3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'Peanut</a:t>
            </a:r>
            <a:r>
              <a:rPr spc="-95" dirty="0"/>
              <a:t> </a:t>
            </a:r>
            <a:r>
              <a:rPr spc="-10" dirty="0"/>
              <a:t>Free</a:t>
            </a:r>
            <a:r>
              <a:rPr spc="-85" dirty="0"/>
              <a:t> </a:t>
            </a:r>
            <a:r>
              <a:rPr spc="-20" dirty="0"/>
              <a:t>Facility',</a:t>
            </a:r>
            <a:r>
              <a:rPr spc="-40" dirty="0"/>
              <a:t> </a:t>
            </a:r>
            <a:r>
              <a:rPr dirty="0"/>
              <a:t>other</a:t>
            </a:r>
            <a:r>
              <a:rPr spc="-65" dirty="0"/>
              <a:t> </a:t>
            </a:r>
            <a:r>
              <a:rPr spc="-25" dirty="0"/>
              <a:t>nut </a:t>
            </a:r>
            <a:r>
              <a:rPr spc="-10" dirty="0"/>
              <a:t>butters</a:t>
            </a:r>
            <a:r>
              <a:rPr spc="-6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spc="-10" dirty="0"/>
              <a:t>permitted.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5548" y="489208"/>
            <a:ext cx="2774340" cy="28286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8847" y="3957484"/>
            <a:ext cx="4385556" cy="25116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938" rIns="0" bIns="0" rtlCol="0">
            <a:spAutoFit/>
          </a:bodyPr>
          <a:lstStyle/>
          <a:p>
            <a:pPr marL="333756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Meal</a:t>
            </a:r>
            <a:r>
              <a:rPr spc="-200" dirty="0"/>
              <a:t> </a:t>
            </a:r>
            <a:r>
              <a:rPr spc="-125" dirty="0"/>
              <a:t>Restrictions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7153" y="1451774"/>
            <a:ext cx="7904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0" algn="l"/>
              </a:tabLst>
            </a:pP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"</a:t>
            </a:r>
            <a:r>
              <a:rPr sz="2400" b="0" spc="-50" dirty="0">
                <a:solidFill>
                  <a:srgbClr val="252525"/>
                </a:solidFill>
                <a:latin typeface="Calibri Light"/>
                <a:cs typeface="Calibri Light"/>
              </a:rPr>
              <a:t>NEVER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"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FOODS: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	</a:t>
            </a:r>
            <a:r>
              <a:rPr sz="3600" b="0" baseline="1157" dirty="0">
                <a:solidFill>
                  <a:srgbClr val="252525"/>
                </a:solidFill>
                <a:latin typeface="Calibri Light"/>
                <a:cs typeface="Calibri Light"/>
              </a:rPr>
              <a:t>CHOKING</a:t>
            </a:r>
            <a:r>
              <a:rPr sz="3600" b="0" spc="-187" baseline="1157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600" b="0" spc="-15" baseline="1157" dirty="0">
                <a:solidFill>
                  <a:srgbClr val="252525"/>
                </a:solidFill>
                <a:latin typeface="Calibri Light"/>
                <a:cs typeface="Calibri Light"/>
              </a:rPr>
              <a:t>HAZARDS</a:t>
            </a:r>
            <a:r>
              <a:rPr sz="3300" b="0" spc="-15" baseline="1262" dirty="0">
                <a:solidFill>
                  <a:srgbClr val="252525"/>
                </a:solidFill>
                <a:latin typeface="Calibri Light"/>
                <a:cs typeface="Calibri Light"/>
              </a:rPr>
              <a:t>:</a:t>
            </a:r>
            <a:endParaRPr sz="3300" baseline="1262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820" y="2113000"/>
            <a:ext cx="4311015" cy="57848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724025" marR="5080" indent="-1711960">
              <a:lnSpc>
                <a:spcPct val="65000"/>
              </a:lnSpc>
              <a:spcBef>
                <a:spcPts val="1020"/>
              </a:spcBef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following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foods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not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allowed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at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school: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129" y="2943669"/>
            <a:ext cx="2664460" cy="30873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1125" indent="-106045">
              <a:lnSpc>
                <a:spcPct val="100000"/>
              </a:lnSpc>
              <a:spcBef>
                <a:spcPts val="47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Soft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Drinks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5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Candy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Gum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85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Cake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Donuts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5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Cookies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Chips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37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Sugared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drinks/cereals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5567" y="2069211"/>
            <a:ext cx="50260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1140" marR="5080" indent="-1489075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These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foods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choking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hazards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for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children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under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4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years</a:t>
            </a:r>
            <a:r>
              <a:rPr sz="22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old: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8803" y="2880105"/>
            <a:ext cx="2183130" cy="27247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11125" indent="-106045">
              <a:lnSpc>
                <a:spcPct val="100000"/>
              </a:lnSpc>
              <a:spcBef>
                <a:spcPts val="100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Nuts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90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Popcorn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90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Whole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grapes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91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Whole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hot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dogs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90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Raw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peas</a:t>
            </a:r>
            <a:endParaRPr sz="2200">
              <a:latin typeface="Calibri Light"/>
              <a:cs typeface="Calibri Light"/>
            </a:endParaRPr>
          </a:p>
          <a:p>
            <a:pPr marL="111125" indent="-106045">
              <a:lnSpc>
                <a:spcPct val="100000"/>
              </a:lnSpc>
              <a:spcBef>
                <a:spcPts val="900"/>
              </a:spcBef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Hard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pretzel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sticks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077" y="-32444"/>
            <a:ext cx="68827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solidFill>
                  <a:srgbClr val="FFFFFF"/>
                </a:solidFill>
              </a:rPr>
              <a:t>Emergency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-125" dirty="0">
                <a:solidFill>
                  <a:srgbClr val="FFFFFF"/>
                </a:solidFill>
              </a:rPr>
              <a:t>Information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93052" y="1784605"/>
            <a:ext cx="4958080" cy="1461770"/>
            <a:chOff x="6893052" y="1784605"/>
            <a:chExt cx="4958080" cy="1461770"/>
          </a:xfrm>
        </p:grpSpPr>
        <p:sp>
          <p:nvSpPr>
            <p:cNvPr id="4" name="object 4"/>
            <p:cNvSpPr/>
            <p:nvPr/>
          </p:nvSpPr>
          <p:spPr>
            <a:xfrm>
              <a:off x="6893052" y="1784605"/>
              <a:ext cx="4958080" cy="1461770"/>
            </a:xfrm>
            <a:custGeom>
              <a:avLst/>
              <a:gdLst/>
              <a:ahLst/>
              <a:cxnLst/>
              <a:rect l="l" t="t" r="r" b="b"/>
              <a:pathLst>
                <a:path w="4958080" h="1461770">
                  <a:moveTo>
                    <a:pt x="4811420" y="0"/>
                  </a:moveTo>
                  <a:lnTo>
                    <a:pt x="146151" y="0"/>
                  </a:lnTo>
                  <a:lnTo>
                    <a:pt x="99954" y="7450"/>
                  </a:lnTo>
                  <a:lnTo>
                    <a:pt x="59834" y="28197"/>
                  </a:lnTo>
                  <a:lnTo>
                    <a:pt x="28197" y="59834"/>
                  </a:lnTo>
                  <a:lnTo>
                    <a:pt x="7450" y="99954"/>
                  </a:lnTo>
                  <a:lnTo>
                    <a:pt x="0" y="146151"/>
                  </a:lnTo>
                  <a:lnTo>
                    <a:pt x="0" y="1315364"/>
                  </a:lnTo>
                  <a:lnTo>
                    <a:pt x="7450" y="1361561"/>
                  </a:lnTo>
                  <a:lnTo>
                    <a:pt x="28197" y="1401681"/>
                  </a:lnTo>
                  <a:lnTo>
                    <a:pt x="59834" y="1433318"/>
                  </a:lnTo>
                  <a:lnTo>
                    <a:pt x="99954" y="1454065"/>
                  </a:lnTo>
                  <a:lnTo>
                    <a:pt x="146151" y="1461515"/>
                  </a:lnTo>
                  <a:lnTo>
                    <a:pt x="4811420" y="1461515"/>
                  </a:lnTo>
                  <a:lnTo>
                    <a:pt x="4857617" y="1454065"/>
                  </a:lnTo>
                  <a:lnTo>
                    <a:pt x="4897737" y="1433318"/>
                  </a:lnTo>
                  <a:lnTo>
                    <a:pt x="4929374" y="1401681"/>
                  </a:lnTo>
                  <a:lnTo>
                    <a:pt x="4950121" y="1361561"/>
                  </a:lnTo>
                  <a:lnTo>
                    <a:pt x="4957572" y="1315364"/>
                  </a:lnTo>
                  <a:lnTo>
                    <a:pt x="4957572" y="146151"/>
                  </a:lnTo>
                  <a:lnTo>
                    <a:pt x="4950121" y="99954"/>
                  </a:lnTo>
                  <a:lnTo>
                    <a:pt x="4929374" y="59834"/>
                  </a:lnTo>
                  <a:lnTo>
                    <a:pt x="4897737" y="28197"/>
                  </a:lnTo>
                  <a:lnTo>
                    <a:pt x="4857617" y="7450"/>
                  </a:lnTo>
                  <a:lnTo>
                    <a:pt x="4811420" y="0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85152" y="2204548"/>
              <a:ext cx="713740" cy="629285"/>
            </a:xfrm>
            <a:custGeom>
              <a:avLst/>
              <a:gdLst/>
              <a:ahLst/>
              <a:cxnLst/>
              <a:rect l="l" t="t" r="r" b="b"/>
              <a:pathLst>
                <a:path w="713740" h="629285">
                  <a:moveTo>
                    <a:pt x="680041" y="628712"/>
                  </a:moveTo>
                  <a:lnTo>
                    <a:pt x="33264" y="628712"/>
                  </a:lnTo>
                  <a:lnTo>
                    <a:pt x="16179" y="624099"/>
                  </a:lnTo>
                  <a:lnTo>
                    <a:pt x="4523" y="612275"/>
                  </a:lnTo>
                  <a:lnTo>
                    <a:pt x="0" y="596266"/>
                  </a:lnTo>
                  <a:lnTo>
                    <a:pt x="4316" y="579093"/>
                  </a:lnTo>
                  <a:lnTo>
                    <a:pt x="328532" y="16746"/>
                  </a:lnTo>
                  <a:lnTo>
                    <a:pt x="340938" y="4186"/>
                  </a:lnTo>
                  <a:lnTo>
                    <a:pt x="357066" y="0"/>
                  </a:lnTo>
                  <a:lnTo>
                    <a:pt x="373194" y="4186"/>
                  </a:lnTo>
                  <a:lnTo>
                    <a:pt x="385600" y="16746"/>
                  </a:lnTo>
                  <a:lnTo>
                    <a:pt x="461692" y="149063"/>
                  </a:lnTo>
                  <a:lnTo>
                    <a:pt x="331840" y="149063"/>
                  </a:lnTo>
                  <a:lnTo>
                    <a:pt x="331840" y="438506"/>
                  </a:lnTo>
                  <a:lnTo>
                    <a:pt x="628142" y="438506"/>
                  </a:lnTo>
                  <a:lnTo>
                    <a:pt x="647165" y="471585"/>
                  </a:lnTo>
                  <a:lnTo>
                    <a:pt x="356652" y="471585"/>
                  </a:lnTo>
                  <a:lnTo>
                    <a:pt x="340421" y="474790"/>
                  </a:lnTo>
                  <a:lnTo>
                    <a:pt x="327291" y="483577"/>
                  </a:lnTo>
                  <a:lnTo>
                    <a:pt x="318503" y="496705"/>
                  </a:lnTo>
                  <a:lnTo>
                    <a:pt x="315298" y="512934"/>
                  </a:lnTo>
                  <a:lnTo>
                    <a:pt x="318503" y="529164"/>
                  </a:lnTo>
                  <a:lnTo>
                    <a:pt x="327291" y="542292"/>
                  </a:lnTo>
                  <a:lnTo>
                    <a:pt x="340421" y="551079"/>
                  </a:lnTo>
                  <a:lnTo>
                    <a:pt x="356652" y="554283"/>
                  </a:lnTo>
                  <a:lnTo>
                    <a:pt x="694722" y="554283"/>
                  </a:lnTo>
                  <a:lnTo>
                    <a:pt x="708989" y="579093"/>
                  </a:lnTo>
                  <a:lnTo>
                    <a:pt x="713305" y="596266"/>
                  </a:lnTo>
                  <a:lnTo>
                    <a:pt x="708782" y="612275"/>
                  </a:lnTo>
                  <a:lnTo>
                    <a:pt x="697126" y="624099"/>
                  </a:lnTo>
                  <a:lnTo>
                    <a:pt x="680041" y="628712"/>
                  </a:lnTo>
                  <a:close/>
                </a:path>
                <a:path w="713740" h="629285">
                  <a:moveTo>
                    <a:pt x="628142" y="438506"/>
                  </a:moveTo>
                  <a:lnTo>
                    <a:pt x="381465" y="438506"/>
                  </a:lnTo>
                  <a:lnTo>
                    <a:pt x="381465" y="149063"/>
                  </a:lnTo>
                  <a:lnTo>
                    <a:pt x="461692" y="149063"/>
                  </a:lnTo>
                  <a:lnTo>
                    <a:pt x="628142" y="438506"/>
                  </a:lnTo>
                  <a:close/>
                </a:path>
                <a:path w="713740" h="629285">
                  <a:moveTo>
                    <a:pt x="694722" y="554283"/>
                  </a:moveTo>
                  <a:lnTo>
                    <a:pt x="356652" y="554283"/>
                  </a:lnTo>
                  <a:lnTo>
                    <a:pt x="372884" y="551079"/>
                  </a:lnTo>
                  <a:lnTo>
                    <a:pt x="386014" y="542292"/>
                  </a:lnTo>
                  <a:lnTo>
                    <a:pt x="394802" y="529164"/>
                  </a:lnTo>
                  <a:lnTo>
                    <a:pt x="398007" y="512934"/>
                  </a:lnTo>
                  <a:lnTo>
                    <a:pt x="394802" y="496705"/>
                  </a:lnTo>
                  <a:lnTo>
                    <a:pt x="386014" y="483577"/>
                  </a:lnTo>
                  <a:lnTo>
                    <a:pt x="372884" y="474790"/>
                  </a:lnTo>
                  <a:lnTo>
                    <a:pt x="356652" y="471585"/>
                  </a:lnTo>
                  <a:lnTo>
                    <a:pt x="647165" y="471585"/>
                  </a:lnTo>
                  <a:lnTo>
                    <a:pt x="694722" y="554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74028" y="2142953"/>
            <a:ext cx="3004820" cy="6705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Current</a:t>
            </a:r>
            <a:r>
              <a:rPr sz="21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emergency</a:t>
            </a:r>
            <a:r>
              <a:rPr sz="21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contact information</a:t>
            </a:r>
            <a:r>
              <a:rPr sz="2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must</a:t>
            </a:r>
            <a:r>
              <a:rPr sz="2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be</a:t>
            </a:r>
            <a:r>
              <a:rPr sz="2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file.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93052" y="3611879"/>
            <a:ext cx="4958080" cy="1461770"/>
            <a:chOff x="6893052" y="3611879"/>
            <a:chExt cx="4958080" cy="1461770"/>
          </a:xfrm>
        </p:grpSpPr>
        <p:sp>
          <p:nvSpPr>
            <p:cNvPr id="8" name="object 8"/>
            <p:cNvSpPr/>
            <p:nvPr/>
          </p:nvSpPr>
          <p:spPr>
            <a:xfrm>
              <a:off x="6893052" y="3611879"/>
              <a:ext cx="4958080" cy="1461770"/>
            </a:xfrm>
            <a:custGeom>
              <a:avLst/>
              <a:gdLst/>
              <a:ahLst/>
              <a:cxnLst/>
              <a:rect l="l" t="t" r="r" b="b"/>
              <a:pathLst>
                <a:path w="4958080" h="1461770">
                  <a:moveTo>
                    <a:pt x="4811420" y="0"/>
                  </a:moveTo>
                  <a:lnTo>
                    <a:pt x="146151" y="0"/>
                  </a:lnTo>
                  <a:lnTo>
                    <a:pt x="99954" y="7450"/>
                  </a:lnTo>
                  <a:lnTo>
                    <a:pt x="59834" y="28197"/>
                  </a:lnTo>
                  <a:lnTo>
                    <a:pt x="28197" y="59834"/>
                  </a:lnTo>
                  <a:lnTo>
                    <a:pt x="7450" y="99954"/>
                  </a:lnTo>
                  <a:lnTo>
                    <a:pt x="0" y="146151"/>
                  </a:lnTo>
                  <a:lnTo>
                    <a:pt x="0" y="1315364"/>
                  </a:lnTo>
                  <a:lnTo>
                    <a:pt x="7450" y="1361561"/>
                  </a:lnTo>
                  <a:lnTo>
                    <a:pt x="28197" y="1401681"/>
                  </a:lnTo>
                  <a:lnTo>
                    <a:pt x="59834" y="1433318"/>
                  </a:lnTo>
                  <a:lnTo>
                    <a:pt x="99954" y="1454065"/>
                  </a:lnTo>
                  <a:lnTo>
                    <a:pt x="146151" y="1461516"/>
                  </a:lnTo>
                  <a:lnTo>
                    <a:pt x="4811420" y="1461516"/>
                  </a:lnTo>
                  <a:lnTo>
                    <a:pt x="4857617" y="1454065"/>
                  </a:lnTo>
                  <a:lnTo>
                    <a:pt x="4897737" y="1433318"/>
                  </a:lnTo>
                  <a:lnTo>
                    <a:pt x="4929374" y="1401681"/>
                  </a:lnTo>
                  <a:lnTo>
                    <a:pt x="4950121" y="1361561"/>
                  </a:lnTo>
                  <a:lnTo>
                    <a:pt x="4957572" y="1315364"/>
                  </a:lnTo>
                  <a:lnTo>
                    <a:pt x="4957572" y="146151"/>
                  </a:lnTo>
                  <a:lnTo>
                    <a:pt x="4950121" y="99954"/>
                  </a:lnTo>
                  <a:lnTo>
                    <a:pt x="4929374" y="59834"/>
                  </a:lnTo>
                  <a:lnTo>
                    <a:pt x="4897737" y="28197"/>
                  </a:lnTo>
                  <a:lnTo>
                    <a:pt x="4857617" y="7450"/>
                  </a:lnTo>
                  <a:lnTo>
                    <a:pt x="4811420" y="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9561" y="4073664"/>
              <a:ext cx="564515" cy="546100"/>
            </a:xfrm>
            <a:custGeom>
              <a:avLst/>
              <a:gdLst/>
              <a:ahLst/>
              <a:cxnLst/>
              <a:rect l="l" t="t" r="r" b="b"/>
              <a:pathLst>
                <a:path w="564515" h="546100">
                  <a:moveTo>
                    <a:pt x="349224" y="413207"/>
                  </a:moveTo>
                  <a:lnTo>
                    <a:pt x="278930" y="413207"/>
                  </a:lnTo>
                  <a:lnTo>
                    <a:pt x="305396" y="347052"/>
                  </a:lnTo>
                  <a:lnTo>
                    <a:pt x="242531" y="347052"/>
                  </a:lnTo>
                  <a:lnTo>
                    <a:pt x="216903" y="454558"/>
                  </a:lnTo>
                  <a:lnTo>
                    <a:pt x="269836" y="454558"/>
                  </a:lnTo>
                  <a:lnTo>
                    <a:pt x="237578" y="545528"/>
                  </a:lnTo>
                  <a:lnTo>
                    <a:pt x="349224" y="413207"/>
                  </a:lnTo>
                  <a:close/>
                </a:path>
                <a:path w="564515" h="546100">
                  <a:moveTo>
                    <a:pt x="564273" y="235407"/>
                  </a:moveTo>
                  <a:lnTo>
                    <a:pt x="548576" y="188201"/>
                  </a:lnTo>
                  <a:lnTo>
                    <a:pt x="507301" y="160058"/>
                  </a:lnTo>
                  <a:lnTo>
                    <a:pt x="490575" y="157378"/>
                  </a:lnTo>
                  <a:lnTo>
                    <a:pt x="473290" y="158496"/>
                  </a:lnTo>
                  <a:lnTo>
                    <a:pt x="473290" y="156845"/>
                  </a:lnTo>
                  <a:lnTo>
                    <a:pt x="462546" y="111772"/>
                  </a:lnTo>
                  <a:lnTo>
                    <a:pt x="431939" y="76631"/>
                  </a:lnTo>
                  <a:lnTo>
                    <a:pt x="389140" y="58750"/>
                  </a:lnTo>
                  <a:lnTo>
                    <a:pt x="365874" y="57912"/>
                  </a:lnTo>
                  <a:lnTo>
                    <a:pt x="342620" y="62572"/>
                  </a:lnTo>
                  <a:lnTo>
                    <a:pt x="318300" y="31178"/>
                  </a:lnTo>
                  <a:lnTo>
                    <a:pt x="285851" y="9855"/>
                  </a:lnTo>
                  <a:lnTo>
                    <a:pt x="248285" y="0"/>
                  </a:lnTo>
                  <a:lnTo>
                    <a:pt x="208622" y="3035"/>
                  </a:lnTo>
                  <a:lnTo>
                    <a:pt x="172072" y="18415"/>
                  </a:lnTo>
                  <a:lnTo>
                    <a:pt x="143179" y="44272"/>
                  </a:lnTo>
                  <a:lnTo>
                    <a:pt x="124066" y="78041"/>
                  </a:lnTo>
                  <a:lnTo>
                    <a:pt x="116827" y="117157"/>
                  </a:lnTo>
                  <a:lnTo>
                    <a:pt x="89623" y="115976"/>
                  </a:lnTo>
                  <a:lnTo>
                    <a:pt x="40170" y="134708"/>
                  </a:lnTo>
                  <a:lnTo>
                    <a:pt x="6946" y="176872"/>
                  </a:lnTo>
                  <a:lnTo>
                    <a:pt x="0" y="202539"/>
                  </a:lnTo>
                  <a:lnTo>
                    <a:pt x="177" y="229133"/>
                  </a:lnTo>
                  <a:lnTo>
                    <a:pt x="21869" y="278384"/>
                  </a:lnTo>
                  <a:lnTo>
                    <a:pt x="65214" y="308521"/>
                  </a:lnTo>
                  <a:lnTo>
                    <a:pt x="92011" y="313969"/>
                  </a:lnTo>
                  <a:lnTo>
                    <a:pt x="489013" y="313969"/>
                  </a:lnTo>
                  <a:lnTo>
                    <a:pt x="518909" y="306933"/>
                  </a:lnTo>
                  <a:lnTo>
                    <a:pt x="542772" y="289890"/>
                  </a:lnTo>
                  <a:lnTo>
                    <a:pt x="558558" y="265252"/>
                  </a:lnTo>
                  <a:lnTo>
                    <a:pt x="564273" y="235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609" y="4420712"/>
              <a:ext cx="66166" cy="992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93755" y="4420712"/>
              <a:ext cx="66675" cy="99695"/>
            </a:xfrm>
            <a:custGeom>
              <a:avLst/>
              <a:gdLst/>
              <a:ahLst/>
              <a:cxnLst/>
              <a:rect l="l" t="t" r="r" b="b"/>
              <a:pathLst>
                <a:path w="66675" h="99695">
                  <a:moveTo>
                    <a:pt x="9924" y="99237"/>
                  </a:moveTo>
                  <a:lnTo>
                    <a:pt x="26466" y="53753"/>
                  </a:lnTo>
                  <a:lnTo>
                    <a:pt x="0" y="53753"/>
                  </a:lnTo>
                  <a:lnTo>
                    <a:pt x="13233" y="0"/>
                  </a:lnTo>
                  <a:lnTo>
                    <a:pt x="43835" y="0"/>
                  </a:lnTo>
                  <a:lnTo>
                    <a:pt x="30602" y="33079"/>
                  </a:lnTo>
                  <a:lnTo>
                    <a:pt x="66166" y="33079"/>
                  </a:lnTo>
                  <a:lnTo>
                    <a:pt x="9924" y="99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34757" y="3831830"/>
            <a:ext cx="2974340" cy="9963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Safety</a:t>
            </a:r>
            <a:r>
              <a:rPr sz="2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drills</a:t>
            </a:r>
            <a:r>
              <a:rPr sz="21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are</a:t>
            </a:r>
            <a:r>
              <a:rPr sz="2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completed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21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fire,</a:t>
            </a:r>
            <a:r>
              <a:rPr sz="21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tornado,</a:t>
            </a:r>
            <a:r>
              <a:rPr sz="21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hurricane,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earthquakes,</a:t>
            </a:r>
            <a:r>
              <a:rPr sz="21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21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intruders.</a:t>
            </a:r>
            <a:endParaRPr sz="21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5" y="1146047"/>
            <a:ext cx="6228587" cy="21412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29049" y="3446779"/>
            <a:ext cx="5476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evacuation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On-</a:t>
            </a:r>
            <a:r>
              <a:rPr sz="1800" b="0" spc="-10" dirty="0">
                <a:latin typeface="Calibri Light"/>
                <a:cs typeface="Calibri Light"/>
              </a:rPr>
              <a:t>Site</a:t>
            </a:r>
            <a:r>
              <a:rPr sz="1800" b="0" spc="-9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location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meeting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area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is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outside </a:t>
            </a:r>
            <a:r>
              <a:rPr sz="1800" b="0" dirty="0">
                <a:latin typeface="Calibri Light"/>
                <a:cs typeface="Calibri Light"/>
              </a:rPr>
              <a:t>learning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environment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fence</a:t>
            </a:r>
            <a:r>
              <a:rPr sz="1800" b="0" spc="-8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along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Libra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Drive.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5" y="4084320"/>
            <a:ext cx="6158483" cy="197662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18413" y="6098984"/>
            <a:ext cx="517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evacuation</a:t>
            </a:r>
            <a:r>
              <a:rPr sz="1800" b="0" spc="-25" dirty="0">
                <a:latin typeface="Calibri Light"/>
                <a:cs typeface="Calibri Light"/>
              </a:rPr>
              <a:t> Off-</a:t>
            </a:r>
            <a:r>
              <a:rPr sz="1800" b="0" spc="-20" dirty="0">
                <a:latin typeface="Calibri Light"/>
                <a:cs typeface="Calibri Light"/>
              </a:rPr>
              <a:t>Site</a:t>
            </a:r>
            <a:r>
              <a:rPr sz="1800" b="0" spc="-8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location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meeting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area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is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UCF </a:t>
            </a:r>
            <a:r>
              <a:rPr sz="1800" b="0" spc="-10" dirty="0">
                <a:latin typeface="Calibri Light"/>
                <a:cs typeface="Calibri Light"/>
              </a:rPr>
              <a:t>Recreation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&amp;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Wellness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Center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room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135.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082" y="45231"/>
            <a:ext cx="41827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30" dirty="0"/>
              <a:t>Health</a:t>
            </a:r>
            <a:r>
              <a:rPr sz="4900" spc="-180" dirty="0"/>
              <a:t> </a:t>
            </a:r>
            <a:r>
              <a:rPr sz="4900" spc="-114" dirty="0"/>
              <a:t>and</a:t>
            </a:r>
            <a:r>
              <a:rPr sz="4900" spc="-180" dirty="0"/>
              <a:t> </a:t>
            </a:r>
            <a:r>
              <a:rPr sz="4900" spc="-105" dirty="0"/>
              <a:t>Safety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397785" y="1190369"/>
            <a:ext cx="11334750" cy="51308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31775" marR="22860" indent="-154305">
              <a:lnSpc>
                <a:spcPct val="65000"/>
              </a:lnSpc>
              <a:spcBef>
                <a:spcPts val="1020"/>
              </a:spcBef>
              <a:buFont typeface="Arial"/>
              <a:buChar char="•"/>
              <a:tabLst>
                <a:tab pos="231775" algn="l"/>
                <a:tab pos="240029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We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receive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quarterly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visits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from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our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local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health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department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our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state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childcare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licensing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agency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ensure</a:t>
            </a:r>
            <a:r>
              <a:rPr sz="22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that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delivering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best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health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safety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practices.</a:t>
            </a:r>
            <a:endParaRPr sz="2200">
              <a:latin typeface="Calibri Light"/>
              <a:cs typeface="Calibri Light"/>
            </a:endParaRPr>
          </a:p>
          <a:p>
            <a:pPr marL="176530" indent="-11112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7653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At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least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one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CSC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staff</a:t>
            </a:r>
            <a:r>
              <a:rPr sz="2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member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each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classroom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CPR</a:t>
            </a:r>
            <a:r>
              <a:rPr sz="2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First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Aid</a:t>
            </a:r>
            <a:r>
              <a:rPr sz="22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Certified.</a:t>
            </a:r>
            <a:endParaRPr sz="2200">
              <a:latin typeface="Calibri Light"/>
              <a:cs typeface="Calibri Light"/>
            </a:endParaRPr>
          </a:p>
          <a:p>
            <a:pPr marL="901065">
              <a:lnSpc>
                <a:spcPct val="100000"/>
              </a:lnSpc>
              <a:spcBef>
                <a:spcPts val="1970"/>
              </a:spcBef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event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medical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accident/emergency,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CSC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staff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will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follow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these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procedures:</a:t>
            </a:r>
            <a:endParaRPr sz="2200">
              <a:latin typeface="Calibri Light"/>
              <a:cs typeface="Calibri Light"/>
            </a:endParaRPr>
          </a:p>
          <a:p>
            <a:pPr marL="469265" marR="12700" indent="-457200">
              <a:lnSpc>
                <a:spcPct val="65000"/>
              </a:lnSpc>
              <a:spcBef>
                <a:spcPts val="1310"/>
              </a:spcBef>
              <a:buAutoNum type="arabicPeriod"/>
              <a:tabLst>
                <a:tab pos="46926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Assess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immediate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situation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determine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if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ill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or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injured,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extent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injury,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whether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first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aid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needed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(to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assure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breathing,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control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bleeding,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limit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further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injury.)</a:t>
            </a:r>
            <a:endParaRPr sz="2200">
              <a:latin typeface="Calibri Light"/>
              <a:cs typeface="Calibri Light"/>
            </a:endParaRPr>
          </a:p>
          <a:p>
            <a:pPr marL="469900" marR="243204" indent="-457200">
              <a:lnSpc>
                <a:spcPct val="65000"/>
              </a:lnSpc>
              <a:spcBef>
                <a:spcPts val="1295"/>
              </a:spcBef>
              <a:buAutoNum type="arabicPeriod"/>
              <a:tabLst>
                <a:tab pos="46990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Determine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course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action,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include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utilizing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procedures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listed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below,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notifying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Parent/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Guardian,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or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contact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paramedic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services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(as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needed)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transport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emergency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room.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All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Parents/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Guardians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required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sign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emergency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medical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authorization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allowing staff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obtain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emergency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medical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treatment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their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absence.</a:t>
            </a:r>
            <a:endParaRPr sz="2200">
              <a:latin typeface="Calibri Light"/>
              <a:cs typeface="Calibri Light"/>
            </a:endParaRPr>
          </a:p>
          <a:p>
            <a:pPr marL="469265" indent="-456565">
              <a:lnSpc>
                <a:spcPts val="2545"/>
              </a:lnSpc>
              <a:spcBef>
                <a:spcPts val="375"/>
              </a:spcBef>
              <a:buAutoNum type="arabicPeriod"/>
              <a:tabLst>
                <a:tab pos="469265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Staff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may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use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following</a:t>
            </a:r>
            <a:r>
              <a:rPr sz="22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procedures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with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child:</a:t>
            </a:r>
            <a:endParaRPr sz="2200">
              <a:latin typeface="Calibri Light"/>
              <a:cs typeface="Calibri Light"/>
            </a:endParaRPr>
          </a:p>
          <a:p>
            <a:pPr marL="725805" lvl="1" indent="-457200">
              <a:lnSpc>
                <a:spcPts val="2080"/>
              </a:lnSpc>
              <a:buAutoNum type="alphaUcPeriod"/>
              <a:tabLst>
                <a:tab pos="725805" algn="l"/>
              </a:tabLst>
            </a:pP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Wash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minor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cut,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scrape,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or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puncture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with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soap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water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apply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bandage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from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first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aid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kit.</a:t>
            </a:r>
            <a:endParaRPr sz="1900">
              <a:latin typeface="Calibri Light"/>
              <a:cs typeface="Calibri Light"/>
            </a:endParaRPr>
          </a:p>
          <a:p>
            <a:pPr marL="725805" lvl="1" indent="-457200">
              <a:lnSpc>
                <a:spcPts val="2080"/>
              </a:lnSpc>
              <a:buAutoNum type="alphaUcPeriod"/>
              <a:tabLst>
                <a:tab pos="725805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Apply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ice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bump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reduce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swelling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bruising.</a:t>
            </a:r>
            <a:endParaRPr sz="1900">
              <a:latin typeface="Calibri Light"/>
              <a:cs typeface="Calibri Light"/>
            </a:endParaRPr>
          </a:p>
          <a:p>
            <a:pPr marL="725805" marR="284480" lvl="1" indent="-457200">
              <a:lnSpc>
                <a:spcPct val="64700"/>
              </a:lnSpc>
              <a:spcBef>
                <a:spcPts val="710"/>
              </a:spcBef>
              <a:buAutoNum type="alphaUcPeriod"/>
              <a:tabLst>
                <a:tab pos="725805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Ask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sit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or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lay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down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until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Parent/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Guardian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arrives.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adult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will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remain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with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until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the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Parent/</a:t>
            </a:r>
            <a:r>
              <a:rPr sz="19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Guardian</a:t>
            </a:r>
            <a:r>
              <a:rPr sz="19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arrives.</a:t>
            </a:r>
            <a:endParaRPr sz="1900">
              <a:latin typeface="Calibri Light"/>
              <a:cs typeface="Calibri Light"/>
            </a:endParaRPr>
          </a:p>
          <a:p>
            <a:pPr marL="725805" lvl="1" indent="-457200">
              <a:lnSpc>
                <a:spcPts val="1985"/>
              </a:lnSpc>
              <a:buAutoNum type="alphaUcPeriod"/>
              <a:tabLst>
                <a:tab pos="725805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Disposable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gloves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will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be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used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if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bleeding;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micro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shield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will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be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used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for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mouth-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to-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mouth</a:t>
            </a:r>
            <a:r>
              <a:rPr sz="1900" b="0" spc="-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breathing.</a:t>
            </a:r>
            <a:endParaRPr sz="1900">
              <a:latin typeface="Calibri Light"/>
              <a:cs typeface="Calibri Light"/>
            </a:endParaRPr>
          </a:p>
          <a:p>
            <a:pPr marL="725805" lvl="1" indent="-457200">
              <a:lnSpc>
                <a:spcPts val="2180"/>
              </a:lnSpc>
              <a:buAutoNum type="alphaUcPeriod"/>
              <a:tabLst>
                <a:tab pos="725805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center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equipped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with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automated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external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defibrillator</a:t>
            </a:r>
            <a:r>
              <a:rPr sz="1900" b="0" spc="-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(AED)</a:t>
            </a:r>
            <a:r>
              <a:rPr sz="19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machine,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case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19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cardiac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arrest.</a:t>
            </a:r>
            <a:endParaRPr sz="19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91125" y="1882679"/>
            <a:ext cx="3534410" cy="273240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 marR="7620" indent="298450">
              <a:lnSpc>
                <a:spcPts val="9790"/>
              </a:lnSpc>
              <a:spcBef>
                <a:spcPts val="1864"/>
              </a:spcBef>
            </a:pPr>
            <a:r>
              <a:rPr sz="9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Illness </a:t>
            </a:r>
            <a:r>
              <a:rPr sz="96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Policies</a:t>
            </a:r>
            <a:endParaRPr sz="96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3983" y="684273"/>
            <a:ext cx="6277610" cy="1583690"/>
            <a:chOff x="633983" y="684273"/>
            <a:chExt cx="6277610" cy="1583690"/>
          </a:xfrm>
        </p:grpSpPr>
        <p:sp>
          <p:nvSpPr>
            <p:cNvPr id="5" name="object 5"/>
            <p:cNvSpPr/>
            <p:nvPr/>
          </p:nvSpPr>
          <p:spPr>
            <a:xfrm>
              <a:off x="633983" y="684273"/>
              <a:ext cx="6277610" cy="1583690"/>
            </a:xfrm>
            <a:custGeom>
              <a:avLst/>
              <a:gdLst/>
              <a:ahLst/>
              <a:cxnLst/>
              <a:rect l="l" t="t" r="r" b="b"/>
              <a:pathLst>
                <a:path w="6277609" h="1583689">
                  <a:moveTo>
                    <a:pt x="6119012" y="0"/>
                  </a:moveTo>
                  <a:lnTo>
                    <a:pt x="158343" y="0"/>
                  </a:lnTo>
                  <a:lnTo>
                    <a:pt x="108294" y="8072"/>
                  </a:lnTo>
                  <a:lnTo>
                    <a:pt x="64827" y="30550"/>
                  </a:lnTo>
                  <a:lnTo>
                    <a:pt x="30550" y="64827"/>
                  </a:lnTo>
                  <a:lnTo>
                    <a:pt x="8072" y="108294"/>
                  </a:lnTo>
                  <a:lnTo>
                    <a:pt x="0" y="158343"/>
                  </a:lnTo>
                  <a:lnTo>
                    <a:pt x="0" y="1425092"/>
                  </a:lnTo>
                  <a:lnTo>
                    <a:pt x="8072" y="1475141"/>
                  </a:lnTo>
                  <a:lnTo>
                    <a:pt x="30550" y="1518608"/>
                  </a:lnTo>
                  <a:lnTo>
                    <a:pt x="64827" y="1552885"/>
                  </a:lnTo>
                  <a:lnTo>
                    <a:pt x="108294" y="1575363"/>
                  </a:lnTo>
                  <a:lnTo>
                    <a:pt x="158343" y="1583436"/>
                  </a:lnTo>
                  <a:lnTo>
                    <a:pt x="6119012" y="1583436"/>
                  </a:lnTo>
                  <a:lnTo>
                    <a:pt x="6169061" y="1575363"/>
                  </a:lnTo>
                  <a:lnTo>
                    <a:pt x="6212528" y="1552885"/>
                  </a:lnTo>
                  <a:lnTo>
                    <a:pt x="6246805" y="1518608"/>
                  </a:lnTo>
                  <a:lnTo>
                    <a:pt x="6269283" y="1475141"/>
                  </a:lnTo>
                  <a:lnTo>
                    <a:pt x="6277356" y="1425092"/>
                  </a:lnTo>
                  <a:lnTo>
                    <a:pt x="6277356" y="158343"/>
                  </a:lnTo>
                  <a:lnTo>
                    <a:pt x="6269283" y="108294"/>
                  </a:lnTo>
                  <a:lnTo>
                    <a:pt x="6246805" y="64827"/>
                  </a:lnTo>
                  <a:lnTo>
                    <a:pt x="6212528" y="30550"/>
                  </a:lnTo>
                  <a:lnTo>
                    <a:pt x="6169061" y="8072"/>
                  </a:lnTo>
                  <a:lnTo>
                    <a:pt x="61190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56" y="1175537"/>
              <a:ext cx="574040" cy="610870"/>
            </a:xfrm>
            <a:custGeom>
              <a:avLst/>
              <a:gdLst/>
              <a:ahLst/>
              <a:cxnLst/>
              <a:rect l="l" t="t" r="r" b="b"/>
              <a:pathLst>
                <a:path w="574039" h="610869">
                  <a:moveTo>
                    <a:pt x="428332" y="410375"/>
                  </a:moveTo>
                  <a:lnTo>
                    <a:pt x="426707" y="402501"/>
                  </a:lnTo>
                  <a:lnTo>
                    <a:pt x="424357" y="399021"/>
                  </a:lnTo>
                  <a:lnTo>
                    <a:pt x="422313" y="395998"/>
                  </a:lnTo>
                  <a:lnTo>
                    <a:pt x="419430" y="394068"/>
                  </a:lnTo>
                  <a:lnTo>
                    <a:pt x="419430" y="404164"/>
                  </a:lnTo>
                  <a:lnTo>
                    <a:pt x="419354" y="417131"/>
                  </a:lnTo>
                  <a:lnTo>
                    <a:pt x="414388" y="422173"/>
                  </a:lnTo>
                  <a:lnTo>
                    <a:pt x="401624" y="422275"/>
                  </a:lnTo>
                  <a:lnTo>
                    <a:pt x="396417" y="417131"/>
                  </a:lnTo>
                  <a:lnTo>
                    <a:pt x="396316" y="404304"/>
                  </a:lnTo>
                  <a:lnTo>
                    <a:pt x="401408" y="399122"/>
                  </a:lnTo>
                  <a:lnTo>
                    <a:pt x="414210" y="399021"/>
                  </a:lnTo>
                  <a:lnTo>
                    <a:pt x="419430" y="404164"/>
                  </a:lnTo>
                  <a:lnTo>
                    <a:pt x="419430" y="394068"/>
                  </a:lnTo>
                  <a:lnTo>
                    <a:pt x="415798" y="391617"/>
                  </a:lnTo>
                  <a:lnTo>
                    <a:pt x="407835" y="390004"/>
                  </a:lnTo>
                  <a:lnTo>
                    <a:pt x="399872" y="391579"/>
                  </a:lnTo>
                  <a:lnTo>
                    <a:pt x="393357" y="395935"/>
                  </a:lnTo>
                  <a:lnTo>
                    <a:pt x="388950" y="402424"/>
                  </a:lnTo>
                  <a:lnTo>
                    <a:pt x="387311" y="410375"/>
                  </a:lnTo>
                  <a:lnTo>
                    <a:pt x="387311" y="410654"/>
                  </a:lnTo>
                  <a:lnTo>
                    <a:pt x="388950" y="418642"/>
                  </a:lnTo>
                  <a:lnTo>
                    <a:pt x="393382" y="425157"/>
                  </a:lnTo>
                  <a:lnTo>
                    <a:pt x="399923" y="429539"/>
                  </a:lnTo>
                  <a:lnTo>
                    <a:pt x="407924" y="431114"/>
                  </a:lnTo>
                  <a:lnTo>
                    <a:pt x="415899" y="429463"/>
                  </a:lnTo>
                  <a:lnTo>
                    <a:pt x="422402" y="425030"/>
                  </a:lnTo>
                  <a:lnTo>
                    <a:pt x="424243" y="422275"/>
                  </a:lnTo>
                  <a:lnTo>
                    <a:pt x="426770" y="418477"/>
                  </a:lnTo>
                  <a:lnTo>
                    <a:pt x="428320" y="410654"/>
                  </a:lnTo>
                  <a:lnTo>
                    <a:pt x="428332" y="410375"/>
                  </a:lnTo>
                  <a:close/>
                </a:path>
                <a:path w="574039" h="610869">
                  <a:moveTo>
                    <a:pt x="430149" y="143611"/>
                  </a:moveTo>
                  <a:lnTo>
                    <a:pt x="422833" y="98221"/>
                  </a:lnTo>
                  <a:lnTo>
                    <a:pt x="402488" y="58801"/>
                  </a:lnTo>
                  <a:lnTo>
                    <a:pt x="371449" y="27711"/>
                  </a:lnTo>
                  <a:lnTo>
                    <a:pt x="332079" y="7315"/>
                  </a:lnTo>
                  <a:lnTo>
                    <a:pt x="286766" y="0"/>
                  </a:lnTo>
                  <a:lnTo>
                    <a:pt x="241439" y="7315"/>
                  </a:lnTo>
                  <a:lnTo>
                    <a:pt x="202082" y="27711"/>
                  </a:lnTo>
                  <a:lnTo>
                    <a:pt x="171043" y="58801"/>
                  </a:lnTo>
                  <a:lnTo>
                    <a:pt x="150685" y="98221"/>
                  </a:lnTo>
                  <a:lnTo>
                    <a:pt x="143383" y="143611"/>
                  </a:lnTo>
                  <a:lnTo>
                    <a:pt x="150685" y="189014"/>
                  </a:lnTo>
                  <a:lnTo>
                    <a:pt x="171043" y="228434"/>
                  </a:lnTo>
                  <a:lnTo>
                    <a:pt x="202082" y="259524"/>
                  </a:lnTo>
                  <a:lnTo>
                    <a:pt x="241439" y="279908"/>
                  </a:lnTo>
                  <a:lnTo>
                    <a:pt x="286766" y="287235"/>
                  </a:lnTo>
                  <a:lnTo>
                    <a:pt x="332079" y="279908"/>
                  </a:lnTo>
                  <a:lnTo>
                    <a:pt x="371449" y="259524"/>
                  </a:lnTo>
                  <a:lnTo>
                    <a:pt x="402488" y="228434"/>
                  </a:lnTo>
                  <a:lnTo>
                    <a:pt x="422833" y="189014"/>
                  </a:lnTo>
                  <a:lnTo>
                    <a:pt x="430149" y="143611"/>
                  </a:lnTo>
                  <a:close/>
                </a:path>
                <a:path w="574039" h="610869">
                  <a:moveTo>
                    <a:pt x="573532" y="466750"/>
                  </a:moveTo>
                  <a:lnTo>
                    <a:pt x="556729" y="420966"/>
                  </a:lnTo>
                  <a:lnTo>
                    <a:pt x="515200" y="388607"/>
                  </a:lnTo>
                  <a:lnTo>
                    <a:pt x="450862" y="356133"/>
                  </a:lnTo>
                  <a:lnTo>
                    <a:pt x="416610" y="344589"/>
                  </a:lnTo>
                  <a:lnTo>
                    <a:pt x="416610" y="379412"/>
                  </a:lnTo>
                  <a:lnTo>
                    <a:pt x="426135" y="383959"/>
                  </a:lnTo>
                  <a:lnTo>
                    <a:pt x="433552" y="391109"/>
                  </a:lnTo>
                  <a:lnTo>
                    <a:pt x="438365" y="400227"/>
                  </a:lnTo>
                  <a:lnTo>
                    <a:pt x="440093" y="410654"/>
                  </a:lnTo>
                  <a:lnTo>
                    <a:pt x="437553" y="423227"/>
                  </a:lnTo>
                  <a:lnTo>
                    <a:pt x="430644" y="433501"/>
                  </a:lnTo>
                  <a:lnTo>
                    <a:pt x="420382" y="440423"/>
                  </a:lnTo>
                  <a:lnTo>
                    <a:pt x="407835" y="442963"/>
                  </a:lnTo>
                  <a:lnTo>
                    <a:pt x="395274" y="440423"/>
                  </a:lnTo>
                  <a:lnTo>
                    <a:pt x="385025" y="433501"/>
                  </a:lnTo>
                  <a:lnTo>
                    <a:pt x="378104" y="423227"/>
                  </a:lnTo>
                  <a:lnTo>
                    <a:pt x="375577" y="410654"/>
                  </a:lnTo>
                  <a:lnTo>
                    <a:pt x="377291" y="400227"/>
                  </a:lnTo>
                  <a:lnTo>
                    <a:pt x="382117" y="391109"/>
                  </a:lnTo>
                  <a:lnTo>
                    <a:pt x="389521" y="383959"/>
                  </a:lnTo>
                  <a:lnTo>
                    <a:pt x="399046" y="379412"/>
                  </a:lnTo>
                  <a:lnTo>
                    <a:pt x="399046" y="339382"/>
                  </a:lnTo>
                  <a:lnTo>
                    <a:pt x="371449" y="332371"/>
                  </a:lnTo>
                  <a:lnTo>
                    <a:pt x="343471" y="327317"/>
                  </a:lnTo>
                  <a:lnTo>
                    <a:pt x="315214" y="324231"/>
                  </a:lnTo>
                  <a:lnTo>
                    <a:pt x="286766" y="323138"/>
                  </a:lnTo>
                  <a:lnTo>
                    <a:pt x="257416" y="324586"/>
                  </a:lnTo>
                  <a:lnTo>
                    <a:pt x="228257" y="327977"/>
                  </a:lnTo>
                  <a:lnTo>
                    <a:pt x="199390" y="333273"/>
                  </a:lnTo>
                  <a:lnTo>
                    <a:pt x="170891" y="340461"/>
                  </a:lnTo>
                  <a:lnTo>
                    <a:pt x="170891" y="387045"/>
                  </a:lnTo>
                  <a:lnTo>
                    <a:pt x="192951" y="394487"/>
                  </a:lnTo>
                  <a:lnTo>
                    <a:pt x="210502" y="408762"/>
                  </a:lnTo>
                  <a:lnTo>
                    <a:pt x="222084" y="428193"/>
                  </a:lnTo>
                  <a:lnTo>
                    <a:pt x="226275" y="451129"/>
                  </a:lnTo>
                  <a:lnTo>
                    <a:pt x="226225" y="455485"/>
                  </a:lnTo>
                  <a:lnTo>
                    <a:pt x="223875" y="459486"/>
                  </a:lnTo>
                  <a:lnTo>
                    <a:pt x="220091" y="461632"/>
                  </a:lnTo>
                  <a:lnTo>
                    <a:pt x="220091" y="537387"/>
                  </a:lnTo>
                  <a:lnTo>
                    <a:pt x="219875" y="546468"/>
                  </a:lnTo>
                  <a:lnTo>
                    <a:pt x="213131" y="554062"/>
                  </a:lnTo>
                  <a:lnTo>
                    <a:pt x="204139" y="555345"/>
                  </a:lnTo>
                  <a:lnTo>
                    <a:pt x="202996" y="559295"/>
                  </a:lnTo>
                  <a:lnTo>
                    <a:pt x="199288" y="561962"/>
                  </a:lnTo>
                  <a:lnTo>
                    <a:pt x="192138" y="561809"/>
                  </a:lnTo>
                  <a:lnTo>
                    <a:pt x="185331" y="562381"/>
                  </a:lnTo>
                  <a:lnTo>
                    <a:pt x="179336" y="557339"/>
                  </a:lnTo>
                  <a:lnTo>
                    <a:pt x="178181" y="543699"/>
                  </a:lnTo>
                  <a:lnTo>
                    <a:pt x="183222" y="537705"/>
                  </a:lnTo>
                  <a:lnTo>
                    <a:pt x="191427" y="537057"/>
                  </a:lnTo>
                  <a:lnTo>
                    <a:pt x="195173" y="537121"/>
                  </a:lnTo>
                  <a:lnTo>
                    <a:pt x="199047" y="536829"/>
                  </a:lnTo>
                  <a:lnTo>
                    <a:pt x="202666" y="539076"/>
                  </a:lnTo>
                  <a:lnTo>
                    <a:pt x="204139" y="542683"/>
                  </a:lnTo>
                  <a:lnTo>
                    <a:pt x="206375" y="541743"/>
                  </a:lnTo>
                  <a:lnTo>
                    <a:pt x="207822" y="539546"/>
                  </a:lnTo>
                  <a:lnTo>
                    <a:pt x="207810" y="461632"/>
                  </a:lnTo>
                  <a:lnTo>
                    <a:pt x="203949" y="459574"/>
                  </a:lnTo>
                  <a:lnTo>
                    <a:pt x="201561" y="455523"/>
                  </a:lnTo>
                  <a:lnTo>
                    <a:pt x="177215" y="414248"/>
                  </a:lnTo>
                  <a:lnTo>
                    <a:pt x="161658" y="411099"/>
                  </a:lnTo>
                  <a:lnTo>
                    <a:pt x="146100" y="414248"/>
                  </a:lnTo>
                  <a:lnTo>
                    <a:pt x="133400" y="422821"/>
                  </a:lnTo>
                  <a:lnTo>
                    <a:pt x="124841" y="435546"/>
                  </a:lnTo>
                  <a:lnTo>
                    <a:pt x="121691" y="451129"/>
                  </a:lnTo>
                  <a:lnTo>
                    <a:pt x="121615" y="455472"/>
                  </a:lnTo>
                  <a:lnTo>
                    <a:pt x="119265" y="459460"/>
                  </a:lnTo>
                  <a:lnTo>
                    <a:pt x="115506" y="461632"/>
                  </a:lnTo>
                  <a:lnTo>
                    <a:pt x="115506" y="539826"/>
                  </a:lnTo>
                  <a:lnTo>
                    <a:pt x="116954" y="542010"/>
                  </a:lnTo>
                  <a:lnTo>
                    <a:pt x="119189" y="542950"/>
                  </a:lnTo>
                  <a:lnTo>
                    <a:pt x="120916" y="539584"/>
                  </a:lnTo>
                  <a:lnTo>
                    <a:pt x="124358" y="537438"/>
                  </a:lnTo>
                  <a:lnTo>
                    <a:pt x="131191" y="537387"/>
                  </a:lnTo>
                  <a:lnTo>
                    <a:pt x="137998" y="537972"/>
                  </a:lnTo>
                  <a:lnTo>
                    <a:pt x="143040" y="543966"/>
                  </a:lnTo>
                  <a:lnTo>
                    <a:pt x="141947" y="556793"/>
                  </a:lnTo>
                  <a:lnTo>
                    <a:pt x="137185" y="561555"/>
                  </a:lnTo>
                  <a:lnTo>
                    <a:pt x="131191" y="562076"/>
                  </a:lnTo>
                  <a:lnTo>
                    <a:pt x="124040" y="562229"/>
                  </a:lnTo>
                  <a:lnTo>
                    <a:pt x="120332" y="559574"/>
                  </a:lnTo>
                  <a:lnTo>
                    <a:pt x="119189" y="555612"/>
                  </a:lnTo>
                  <a:lnTo>
                    <a:pt x="110197" y="554342"/>
                  </a:lnTo>
                  <a:lnTo>
                    <a:pt x="103454" y="546747"/>
                  </a:lnTo>
                  <a:lnTo>
                    <a:pt x="103238" y="537654"/>
                  </a:lnTo>
                  <a:lnTo>
                    <a:pt x="103238" y="461632"/>
                  </a:lnTo>
                  <a:lnTo>
                    <a:pt x="99364" y="459574"/>
                  </a:lnTo>
                  <a:lnTo>
                    <a:pt x="96977" y="455523"/>
                  </a:lnTo>
                  <a:lnTo>
                    <a:pt x="97053" y="451129"/>
                  </a:lnTo>
                  <a:lnTo>
                    <a:pt x="101231" y="428218"/>
                  </a:lnTo>
                  <a:lnTo>
                    <a:pt x="112801" y="408787"/>
                  </a:lnTo>
                  <a:lnTo>
                    <a:pt x="130314" y="394512"/>
                  </a:lnTo>
                  <a:lnTo>
                    <a:pt x="152349" y="387045"/>
                  </a:lnTo>
                  <a:lnTo>
                    <a:pt x="152349" y="346113"/>
                  </a:lnTo>
                  <a:lnTo>
                    <a:pt x="88099" y="372859"/>
                  </a:lnTo>
                  <a:lnTo>
                    <a:pt x="28587" y="408940"/>
                  </a:lnTo>
                  <a:lnTo>
                    <a:pt x="2120" y="450151"/>
                  </a:lnTo>
                  <a:lnTo>
                    <a:pt x="0" y="466750"/>
                  </a:lnTo>
                  <a:lnTo>
                    <a:pt x="0" y="610362"/>
                  </a:lnTo>
                  <a:lnTo>
                    <a:pt x="573532" y="610362"/>
                  </a:lnTo>
                  <a:lnTo>
                    <a:pt x="573532" y="466750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0209" y="1048345"/>
            <a:ext cx="3916679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635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000000"/>
                </a:solidFill>
              </a:rPr>
              <a:t>Parents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will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called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in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event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their </a:t>
            </a:r>
            <a:r>
              <a:rPr sz="1800" dirty="0">
                <a:solidFill>
                  <a:srgbClr val="000000"/>
                </a:solidFill>
              </a:rPr>
              <a:t>child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becoming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ill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are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expected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to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pick </a:t>
            </a:r>
            <a:r>
              <a:rPr sz="1800" dirty="0">
                <a:solidFill>
                  <a:srgbClr val="000000"/>
                </a:solidFill>
              </a:rPr>
              <a:t>up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within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30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minutes.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633983" y="2663949"/>
            <a:ext cx="6277610" cy="1583690"/>
            <a:chOff x="633983" y="2663949"/>
            <a:chExt cx="6277610" cy="1583690"/>
          </a:xfrm>
        </p:grpSpPr>
        <p:sp>
          <p:nvSpPr>
            <p:cNvPr id="9" name="object 9"/>
            <p:cNvSpPr/>
            <p:nvPr/>
          </p:nvSpPr>
          <p:spPr>
            <a:xfrm>
              <a:off x="633983" y="2663949"/>
              <a:ext cx="6277610" cy="1583690"/>
            </a:xfrm>
            <a:custGeom>
              <a:avLst/>
              <a:gdLst/>
              <a:ahLst/>
              <a:cxnLst/>
              <a:rect l="l" t="t" r="r" b="b"/>
              <a:pathLst>
                <a:path w="6277609" h="1583689">
                  <a:moveTo>
                    <a:pt x="6119012" y="0"/>
                  </a:moveTo>
                  <a:lnTo>
                    <a:pt x="158343" y="0"/>
                  </a:lnTo>
                  <a:lnTo>
                    <a:pt x="108294" y="8072"/>
                  </a:lnTo>
                  <a:lnTo>
                    <a:pt x="64827" y="30550"/>
                  </a:lnTo>
                  <a:lnTo>
                    <a:pt x="30550" y="64827"/>
                  </a:lnTo>
                  <a:lnTo>
                    <a:pt x="8072" y="108294"/>
                  </a:lnTo>
                  <a:lnTo>
                    <a:pt x="0" y="158343"/>
                  </a:lnTo>
                  <a:lnTo>
                    <a:pt x="0" y="1425092"/>
                  </a:lnTo>
                  <a:lnTo>
                    <a:pt x="8072" y="1475141"/>
                  </a:lnTo>
                  <a:lnTo>
                    <a:pt x="30550" y="1518608"/>
                  </a:lnTo>
                  <a:lnTo>
                    <a:pt x="64827" y="1552885"/>
                  </a:lnTo>
                  <a:lnTo>
                    <a:pt x="108294" y="1575363"/>
                  </a:lnTo>
                  <a:lnTo>
                    <a:pt x="158343" y="1583436"/>
                  </a:lnTo>
                  <a:lnTo>
                    <a:pt x="6119012" y="1583436"/>
                  </a:lnTo>
                  <a:lnTo>
                    <a:pt x="6169061" y="1575363"/>
                  </a:lnTo>
                  <a:lnTo>
                    <a:pt x="6212528" y="1552885"/>
                  </a:lnTo>
                  <a:lnTo>
                    <a:pt x="6246805" y="1518608"/>
                  </a:lnTo>
                  <a:lnTo>
                    <a:pt x="6269283" y="1475141"/>
                  </a:lnTo>
                  <a:lnTo>
                    <a:pt x="6277356" y="1425092"/>
                  </a:lnTo>
                  <a:lnTo>
                    <a:pt x="6277356" y="158343"/>
                  </a:lnTo>
                  <a:lnTo>
                    <a:pt x="6269283" y="108294"/>
                  </a:lnTo>
                  <a:lnTo>
                    <a:pt x="6246805" y="64827"/>
                  </a:lnTo>
                  <a:lnTo>
                    <a:pt x="6212528" y="30550"/>
                  </a:lnTo>
                  <a:lnTo>
                    <a:pt x="6169061" y="8072"/>
                  </a:lnTo>
                  <a:lnTo>
                    <a:pt x="61190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0695" y="3101212"/>
              <a:ext cx="502284" cy="716915"/>
            </a:xfrm>
            <a:custGeom>
              <a:avLst/>
              <a:gdLst/>
              <a:ahLst/>
              <a:cxnLst/>
              <a:rect l="l" t="t" r="r" b="b"/>
              <a:pathLst>
                <a:path w="502285" h="716914">
                  <a:moveTo>
                    <a:pt x="394309" y="286804"/>
                  </a:moveTo>
                  <a:lnTo>
                    <a:pt x="109156" y="286804"/>
                  </a:lnTo>
                  <a:lnTo>
                    <a:pt x="109156" y="290614"/>
                  </a:lnTo>
                  <a:lnTo>
                    <a:pt x="107543" y="290614"/>
                  </a:lnTo>
                  <a:lnTo>
                    <a:pt x="107543" y="295694"/>
                  </a:lnTo>
                  <a:lnTo>
                    <a:pt x="107543" y="426491"/>
                  </a:lnTo>
                  <a:lnTo>
                    <a:pt x="109435" y="426491"/>
                  </a:lnTo>
                  <a:lnTo>
                    <a:pt x="109435" y="430301"/>
                  </a:lnTo>
                  <a:lnTo>
                    <a:pt x="394309" y="430301"/>
                  </a:lnTo>
                  <a:lnTo>
                    <a:pt x="394309" y="426491"/>
                  </a:lnTo>
                  <a:lnTo>
                    <a:pt x="394309" y="295694"/>
                  </a:lnTo>
                  <a:lnTo>
                    <a:pt x="394309" y="290614"/>
                  </a:lnTo>
                  <a:lnTo>
                    <a:pt x="394309" y="286804"/>
                  </a:lnTo>
                  <a:close/>
                </a:path>
                <a:path w="502285" h="716914">
                  <a:moveTo>
                    <a:pt x="394309" y="179209"/>
                  </a:moveTo>
                  <a:lnTo>
                    <a:pt x="391477" y="165290"/>
                  </a:lnTo>
                  <a:lnTo>
                    <a:pt x="383781" y="153898"/>
                  </a:lnTo>
                  <a:lnTo>
                    <a:pt x="372376" y="146189"/>
                  </a:lnTo>
                  <a:lnTo>
                    <a:pt x="358457" y="143370"/>
                  </a:lnTo>
                  <a:lnTo>
                    <a:pt x="324408" y="143370"/>
                  </a:lnTo>
                  <a:lnTo>
                    <a:pt x="322618" y="141579"/>
                  </a:lnTo>
                  <a:lnTo>
                    <a:pt x="322618" y="109321"/>
                  </a:lnTo>
                  <a:lnTo>
                    <a:pt x="324408" y="107530"/>
                  </a:lnTo>
                  <a:lnTo>
                    <a:pt x="354876" y="107530"/>
                  </a:lnTo>
                  <a:lnTo>
                    <a:pt x="358457" y="103936"/>
                  </a:lnTo>
                  <a:lnTo>
                    <a:pt x="358457" y="35839"/>
                  </a:lnTo>
                  <a:lnTo>
                    <a:pt x="355638" y="21932"/>
                  </a:lnTo>
                  <a:lnTo>
                    <a:pt x="347929" y="10528"/>
                  </a:lnTo>
                  <a:lnTo>
                    <a:pt x="336537" y="2832"/>
                  </a:lnTo>
                  <a:lnTo>
                    <a:pt x="322618" y="0"/>
                  </a:lnTo>
                  <a:lnTo>
                    <a:pt x="71691" y="0"/>
                  </a:lnTo>
                  <a:lnTo>
                    <a:pt x="57785" y="2832"/>
                  </a:lnTo>
                  <a:lnTo>
                    <a:pt x="46380" y="10528"/>
                  </a:lnTo>
                  <a:lnTo>
                    <a:pt x="38684" y="21932"/>
                  </a:lnTo>
                  <a:lnTo>
                    <a:pt x="35852" y="35839"/>
                  </a:lnTo>
                  <a:lnTo>
                    <a:pt x="35852" y="103936"/>
                  </a:lnTo>
                  <a:lnTo>
                    <a:pt x="39433" y="107530"/>
                  </a:lnTo>
                  <a:lnTo>
                    <a:pt x="69900" y="107530"/>
                  </a:lnTo>
                  <a:lnTo>
                    <a:pt x="71691" y="109321"/>
                  </a:lnTo>
                  <a:lnTo>
                    <a:pt x="71691" y="141579"/>
                  </a:lnTo>
                  <a:lnTo>
                    <a:pt x="69900" y="143370"/>
                  </a:lnTo>
                  <a:lnTo>
                    <a:pt x="35852" y="143370"/>
                  </a:lnTo>
                  <a:lnTo>
                    <a:pt x="21932" y="146189"/>
                  </a:lnTo>
                  <a:lnTo>
                    <a:pt x="10541" y="153898"/>
                  </a:lnTo>
                  <a:lnTo>
                    <a:pt x="2832" y="165290"/>
                  </a:lnTo>
                  <a:lnTo>
                    <a:pt x="0" y="179209"/>
                  </a:lnTo>
                  <a:lnTo>
                    <a:pt x="0" y="609307"/>
                  </a:lnTo>
                  <a:lnTo>
                    <a:pt x="2832" y="623214"/>
                  </a:lnTo>
                  <a:lnTo>
                    <a:pt x="10541" y="634619"/>
                  </a:lnTo>
                  <a:lnTo>
                    <a:pt x="21932" y="642315"/>
                  </a:lnTo>
                  <a:lnTo>
                    <a:pt x="35852" y="645147"/>
                  </a:lnTo>
                  <a:lnTo>
                    <a:pt x="161315" y="645147"/>
                  </a:lnTo>
                  <a:lnTo>
                    <a:pt x="169799" y="603389"/>
                  </a:lnTo>
                  <a:lnTo>
                    <a:pt x="192900" y="569201"/>
                  </a:lnTo>
                  <a:lnTo>
                    <a:pt x="227088" y="546100"/>
                  </a:lnTo>
                  <a:lnTo>
                    <a:pt x="268846" y="537616"/>
                  </a:lnTo>
                  <a:lnTo>
                    <a:pt x="394309" y="537616"/>
                  </a:lnTo>
                  <a:lnTo>
                    <a:pt x="394309" y="465937"/>
                  </a:lnTo>
                  <a:lnTo>
                    <a:pt x="79768" y="465937"/>
                  </a:lnTo>
                  <a:lnTo>
                    <a:pt x="71691" y="457873"/>
                  </a:lnTo>
                  <a:lnTo>
                    <a:pt x="71691" y="258953"/>
                  </a:lnTo>
                  <a:lnTo>
                    <a:pt x="79768" y="250888"/>
                  </a:lnTo>
                  <a:lnTo>
                    <a:pt x="394309" y="250888"/>
                  </a:lnTo>
                  <a:lnTo>
                    <a:pt x="394309" y="179209"/>
                  </a:lnTo>
                  <a:close/>
                </a:path>
                <a:path w="502285" h="716914">
                  <a:moveTo>
                    <a:pt x="501840" y="645147"/>
                  </a:moveTo>
                  <a:lnTo>
                    <a:pt x="480783" y="594512"/>
                  </a:lnTo>
                  <a:lnTo>
                    <a:pt x="430149" y="573455"/>
                  </a:lnTo>
                  <a:lnTo>
                    <a:pt x="349504" y="573455"/>
                  </a:lnTo>
                  <a:lnTo>
                    <a:pt x="349504" y="609295"/>
                  </a:lnTo>
                  <a:lnTo>
                    <a:pt x="349504" y="680986"/>
                  </a:lnTo>
                  <a:lnTo>
                    <a:pt x="268846" y="680986"/>
                  </a:lnTo>
                  <a:lnTo>
                    <a:pt x="254927" y="678154"/>
                  </a:lnTo>
                  <a:lnTo>
                    <a:pt x="243535" y="670458"/>
                  </a:lnTo>
                  <a:lnTo>
                    <a:pt x="235826" y="659053"/>
                  </a:lnTo>
                  <a:lnTo>
                    <a:pt x="233006" y="645147"/>
                  </a:lnTo>
                  <a:lnTo>
                    <a:pt x="235826" y="631228"/>
                  </a:lnTo>
                  <a:lnTo>
                    <a:pt x="243535" y="619823"/>
                  </a:lnTo>
                  <a:lnTo>
                    <a:pt x="254927" y="612127"/>
                  </a:lnTo>
                  <a:lnTo>
                    <a:pt x="268846" y="609295"/>
                  </a:lnTo>
                  <a:lnTo>
                    <a:pt x="349504" y="609295"/>
                  </a:lnTo>
                  <a:lnTo>
                    <a:pt x="349504" y="573455"/>
                  </a:lnTo>
                  <a:lnTo>
                    <a:pt x="268846" y="573455"/>
                  </a:lnTo>
                  <a:lnTo>
                    <a:pt x="241007" y="579120"/>
                  </a:lnTo>
                  <a:lnTo>
                    <a:pt x="218211" y="594512"/>
                  </a:lnTo>
                  <a:lnTo>
                    <a:pt x="202819" y="617308"/>
                  </a:lnTo>
                  <a:lnTo>
                    <a:pt x="197154" y="645147"/>
                  </a:lnTo>
                  <a:lnTo>
                    <a:pt x="202819" y="672973"/>
                  </a:lnTo>
                  <a:lnTo>
                    <a:pt x="218211" y="695769"/>
                  </a:lnTo>
                  <a:lnTo>
                    <a:pt x="241007" y="711161"/>
                  </a:lnTo>
                  <a:lnTo>
                    <a:pt x="268846" y="716826"/>
                  </a:lnTo>
                  <a:lnTo>
                    <a:pt x="430149" y="716826"/>
                  </a:lnTo>
                  <a:lnTo>
                    <a:pt x="457987" y="711161"/>
                  </a:lnTo>
                  <a:lnTo>
                    <a:pt x="480783" y="695769"/>
                  </a:lnTo>
                  <a:lnTo>
                    <a:pt x="490778" y="680986"/>
                  </a:lnTo>
                  <a:lnTo>
                    <a:pt x="496189" y="672973"/>
                  </a:lnTo>
                  <a:lnTo>
                    <a:pt x="501840" y="645147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3230" y="3001390"/>
            <a:ext cx="3691890" cy="10521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970"/>
              </a:lnSpc>
              <a:spcBef>
                <a:spcPts val="325"/>
              </a:spcBef>
            </a:pPr>
            <a:r>
              <a:rPr sz="1800" b="0" dirty="0">
                <a:latin typeface="Calibri Light"/>
                <a:cs typeface="Calibri Light"/>
              </a:rPr>
              <a:t>Children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may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return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to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CSC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after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they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their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household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are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fever/symptom </a:t>
            </a:r>
            <a:r>
              <a:rPr sz="1800" b="0" dirty="0">
                <a:latin typeface="Calibri Light"/>
                <a:cs typeface="Calibri Light"/>
              </a:rPr>
              <a:t>free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for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24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hours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without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use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of </a:t>
            </a:r>
            <a:r>
              <a:rPr sz="1800" b="0" spc="-10" dirty="0">
                <a:latin typeface="Calibri Light"/>
                <a:cs typeface="Calibri Light"/>
              </a:rPr>
              <a:t>medicine.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3983" y="4643625"/>
            <a:ext cx="6277610" cy="1583690"/>
            <a:chOff x="633983" y="4643625"/>
            <a:chExt cx="6277610" cy="1583690"/>
          </a:xfrm>
        </p:grpSpPr>
        <p:sp>
          <p:nvSpPr>
            <p:cNvPr id="13" name="object 13"/>
            <p:cNvSpPr/>
            <p:nvPr/>
          </p:nvSpPr>
          <p:spPr>
            <a:xfrm>
              <a:off x="633983" y="4643625"/>
              <a:ext cx="6277610" cy="1583690"/>
            </a:xfrm>
            <a:custGeom>
              <a:avLst/>
              <a:gdLst/>
              <a:ahLst/>
              <a:cxnLst/>
              <a:rect l="l" t="t" r="r" b="b"/>
              <a:pathLst>
                <a:path w="6277609" h="1583689">
                  <a:moveTo>
                    <a:pt x="6119012" y="0"/>
                  </a:moveTo>
                  <a:lnTo>
                    <a:pt x="158343" y="0"/>
                  </a:lnTo>
                  <a:lnTo>
                    <a:pt x="108294" y="8072"/>
                  </a:lnTo>
                  <a:lnTo>
                    <a:pt x="64827" y="30550"/>
                  </a:lnTo>
                  <a:lnTo>
                    <a:pt x="30550" y="64827"/>
                  </a:lnTo>
                  <a:lnTo>
                    <a:pt x="8072" y="108294"/>
                  </a:lnTo>
                  <a:lnTo>
                    <a:pt x="0" y="158343"/>
                  </a:lnTo>
                  <a:lnTo>
                    <a:pt x="0" y="1425092"/>
                  </a:lnTo>
                  <a:lnTo>
                    <a:pt x="8072" y="1475141"/>
                  </a:lnTo>
                  <a:lnTo>
                    <a:pt x="30550" y="1518608"/>
                  </a:lnTo>
                  <a:lnTo>
                    <a:pt x="64827" y="1552885"/>
                  </a:lnTo>
                  <a:lnTo>
                    <a:pt x="108294" y="1575363"/>
                  </a:lnTo>
                  <a:lnTo>
                    <a:pt x="158343" y="1583435"/>
                  </a:lnTo>
                  <a:lnTo>
                    <a:pt x="6119012" y="1583435"/>
                  </a:lnTo>
                  <a:lnTo>
                    <a:pt x="6169061" y="1575363"/>
                  </a:lnTo>
                  <a:lnTo>
                    <a:pt x="6212528" y="1552885"/>
                  </a:lnTo>
                  <a:lnTo>
                    <a:pt x="6246805" y="1518608"/>
                  </a:lnTo>
                  <a:lnTo>
                    <a:pt x="6269283" y="1475141"/>
                  </a:lnTo>
                  <a:lnTo>
                    <a:pt x="6277356" y="1425092"/>
                  </a:lnTo>
                  <a:lnTo>
                    <a:pt x="6277356" y="158343"/>
                  </a:lnTo>
                  <a:lnTo>
                    <a:pt x="6269283" y="108294"/>
                  </a:lnTo>
                  <a:lnTo>
                    <a:pt x="6246805" y="64827"/>
                  </a:lnTo>
                  <a:lnTo>
                    <a:pt x="6212528" y="30550"/>
                  </a:lnTo>
                  <a:lnTo>
                    <a:pt x="6169061" y="8072"/>
                  </a:lnTo>
                  <a:lnTo>
                    <a:pt x="61190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2519" y="5000244"/>
              <a:ext cx="870585" cy="870585"/>
            </a:xfrm>
            <a:custGeom>
              <a:avLst/>
              <a:gdLst/>
              <a:ahLst/>
              <a:cxnLst/>
              <a:rect l="l" t="t" r="r" b="b"/>
              <a:pathLst>
                <a:path w="870585" h="870585">
                  <a:moveTo>
                    <a:pt x="870204" y="0"/>
                  </a:moveTo>
                  <a:lnTo>
                    <a:pt x="0" y="0"/>
                  </a:lnTo>
                  <a:lnTo>
                    <a:pt x="0" y="870203"/>
                  </a:lnTo>
                  <a:lnTo>
                    <a:pt x="870204" y="870203"/>
                  </a:lnTo>
                  <a:lnTo>
                    <a:pt x="870204" y="0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63745" y="4873517"/>
            <a:ext cx="4029710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b="0" dirty="0">
                <a:latin typeface="Calibri Light"/>
                <a:cs typeface="Calibri Light"/>
              </a:rPr>
              <a:t>No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medications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will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be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given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by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CSC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staff.</a:t>
            </a:r>
            <a:r>
              <a:rPr sz="1800" b="0" spc="31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If </a:t>
            </a:r>
            <a:r>
              <a:rPr sz="1800" b="0" spc="-10" dirty="0">
                <a:latin typeface="Calibri Light"/>
                <a:cs typeface="Calibri Light"/>
              </a:rPr>
              <a:t>children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are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well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enough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to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attend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school, </a:t>
            </a:r>
            <a:r>
              <a:rPr sz="1800" b="0" dirty="0">
                <a:latin typeface="Calibri Light"/>
                <a:cs typeface="Calibri Light"/>
              </a:rPr>
              <a:t>they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need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to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participate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all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scheduled </a:t>
            </a:r>
            <a:r>
              <a:rPr sz="1800" b="0" dirty="0">
                <a:latin typeface="Calibri Light"/>
                <a:cs typeface="Calibri Light"/>
              </a:rPr>
              <a:t>activities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(including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going</a:t>
            </a:r>
            <a:r>
              <a:rPr sz="1800" b="0" spc="-6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outside).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4" y="4760976"/>
            <a:ext cx="1620011" cy="1275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5992" y="0"/>
            <a:ext cx="4636135" cy="6858000"/>
            <a:chOff x="7555992" y="0"/>
            <a:chExt cx="4636135" cy="6858000"/>
          </a:xfrm>
        </p:grpSpPr>
        <p:sp>
          <p:nvSpPr>
            <p:cNvPr id="3" name="object 3"/>
            <p:cNvSpPr/>
            <p:nvPr/>
          </p:nvSpPr>
          <p:spPr>
            <a:xfrm>
              <a:off x="7555992" y="0"/>
              <a:ext cx="4636135" cy="6858000"/>
            </a:xfrm>
            <a:custGeom>
              <a:avLst/>
              <a:gdLst/>
              <a:ahLst/>
              <a:cxnLst/>
              <a:rect l="l" t="t" r="r" b="b"/>
              <a:pathLst>
                <a:path w="4636134" h="6858000">
                  <a:moveTo>
                    <a:pt x="4636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6008" y="68580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50B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5344" y="199644"/>
              <a:ext cx="4291583" cy="65242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511" rIns="0" bIns="0" rtlCol="0">
            <a:spAutoFit/>
          </a:bodyPr>
          <a:lstStyle/>
          <a:p>
            <a:pPr marL="1898014">
              <a:lnSpc>
                <a:spcPct val="100000"/>
              </a:lnSpc>
              <a:spcBef>
                <a:spcPts val="100"/>
              </a:spcBef>
            </a:pPr>
            <a:r>
              <a:rPr sz="5900" spc="-90" dirty="0">
                <a:solidFill>
                  <a:srgbClr val="000000"/>
                </a:solidFill>
              </a:rPr>
              <a:t>Our</a:t>
            </a:r>
            <a:r>
              <a:rPr sz="5900" spc="-250" dirty="0">
                <a:solidFill>
                  <a:srgbClr val="000000"/>
                </a:solidFill>
              </a:rPr>
              <a:t> </a:t>
            </a:r>
            <a:r>
              <a:rPr sz="5900" spc="-110" dirty="0">
                <a:solidFill>
                  <a:srgbClr val="000000"/>
                </a:solidFill>
              </a:rPr>
              <a:t>Mission</a:t>
            </a:r>
            <a:endParaRPr sz="5900"/>
          </a:p>
        </p:txBody>
      </p:sp>
      <p:sp>
        <p:nvSpPr>
          <p:cNvPr id="6" name="object 6"/>
          <p:cNvSpPr txBox="1"/>
          <p:nvPr/>
        </p:nvSpPr>
        <p:spPr>
          <a:xfrm>
            <a:off x="197802" y="1485722"/>
            <a:ext cx="6082665" cy="490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 Light"/>
                <a:cs typeface="Calibri Light"/>
              </a:rPr>
              <a:t>We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strive</a:t>
            </a:r>
            <a:r>
              <a:rPr sz="4000" b="0" spc="-114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to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create</a:t>
            </a:r>
            <a:r>
              <a:rPr sz="4000" b="0" spc="-11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a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safe</a:t>
            </a:r>
            <a:r>
              <a:rPr sz="4000" b="0" spc="-90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and </a:t>
            </a:r>
            <a:r>
              <a:rPr sz="4000" b="0" dirty="0">
                <a:latin typeface="Calibri Light"/>
                <a:cs typeface="Calibri Light"/>
              </a:rPr>
              <a:t>educational</a:t>
            </a:r>
            <a:r>
              <a:rPr sz="4000" b="0" spc="-155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environment </a:t>
            </a:r>
            <a:r>
              <a:rPr sz="4000" b="0" dirty="0">
                <a:latin typeface="Calibri Light"/>
                <a:cs typeface="Calibri Light"/>
              </a:rPr>
              <a:t>providing</a:t>
            </a:r>
            <a:r>
              <a:rPr sz="4000" b="0" spc="-170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opportunities</a:t>
            </a:r>
            <a:r>
              <a:rPr sz="4000" b="0" spc="-170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for </a:t>
            </a:r>
            <a:r>
              <a:rPr sz="4000" b="0" dirty="0">
                <a:latin typeface="Calibri Light"/>
                <a:cs typeface="Calibri Light"/>
              </a:rPr>
              <a:t>children</a:t>
            </a:r>
            <a:r>
              <a:rPr sz="4000" b="0" spc="-70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to:</a:t>
            </a:r>
            <a:endParaRPr sz="4000">
              <a:latin typeface="Calibri Light"/>
              <a:cs typeface="Calibri Light"/>
            </a:endParaRPr>
          </a:p>
          <a:p>
            <a:pPr marL="1497330" indent="-570865">
              <a:lnSpc>
                <a:spcPct val="100000"/>
              </a:lnSpc>
              <a:buFont typeface="Wingdings"/>
              <a:buChar char=""/>
              <a:tabLst>
                <a:tab pos="1497330" algn="l"/>
              </a:tabLst>
            </a:pPr>
            <a:r>
              <a:rPr sz="4000" b="0" spc="-10" dirty="0">
                <a:latin typeface="Calibri Light"/>
                <a:cs typeface="Calibri Light"/>
              </a:rPr>
              <a:t>Discover</a:t>
            </a:r>
            <a:endParaRPr sz="4000">
              <a:latin typeface="Calibri Light"/>
              <a:cs typeface="Calibri Light"/>
            </a:endParaRPr>
          </a:p>
          <a:p>
            <a:pPr marL="1497330" indent="-570865">
              <a:lnSpc>
                <a:spcPct val="100000"/>
              </a:lnSpc>
              <a:buFont typeface="Wingdings"/>
              <a:buChar char=""/>
              <a:tabLst>
                <a:tab pos="1497330" algn="l"/>
              </a:tabLst>
            </a:pPr>
            <a:r>
              <a:rPr sz="4000" b="0" spc="-10" dirty="0">
                <a:latin typeface="Calibri Light"/>
                <a:cs typeface="Calibri Light"/>
              </a:rPr>
              <a:t>Explore</a:t>
            </a:r>
            <a:endParaRPr sz="4000">
              <a:latin typeface="Calibri Light"/>
              <a:cs typeface="Calibri Light"/>
            </a:endParaRPr>
          </a:p>
          <a:p>
            <a:pPr marL="1497330" indent="-570865">
              <a:lnSpc>
                <a:spcPct val="100000"/>
              </a:lnSpc>
              <a:buFont typeface="Wingdings"/>
              <a:buChar char=""/>
              <a:tabLst>
                <a:tab pos="1497330" algn="l"/>
              </a:tabLst>
            </a:pPr>
            <a:r>
              <a:rPr sz="4000" b="0" spc="-20" dirty="0">
                <a:latin typeface="Calibri Light"/>
                <a:cs typeface="Calibri Light"/>
              </a:rPr>
              <a:t>Grow</a:t>
            </a:r>
            <a:endParaRPr sz="4000">
              <a:latin typeface="Calibri Light"/>
              <a:cs typeface="Calibri Light"/>
            </a:endParaRPr>
          </a:p>
          <a:p>
            <a:pPr marL="1497330" indent="-570865">
              <a:lnSpc>
                <a:spcPct val="100000"/>
              </a:lnSpc>
              <a:buFont typeface="Wingdings"/>
              <a:buChar char=""/>
              <a:tabLst>
                <a:tab pos="1497330" algn="l"/>
              </a:tabLst>
            </a:pPr>
            <a:r>
              <a:rPr sz="4000" b="0" spc="-10" dirty="0">
                <a:latin typeface="Calibri Light"/>
                <a:cs typeface="Calibri Light"/>
              </a:rPr>
              <a:t>Develop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297" y="54399"/>
            <a:ext cx="3894454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70" dirty="0">
                <a:solidFill>
                  <a:srgbClr val="000000"/>
                </a:solidFill>
              </a:rPr>
              <a:t>Rest</a:t>
            </a:r>
            <a:r>
              <a:rPr sz="8000" spc="-265" dirty="0">
                <a:solidFill>
                  <a:srgbClr val="000000"/>
                </a:solidFill>
              </a:rPr>
              <a:t> </a:t>
            </a:r>
            <a:r>
              <a:rPr sz="8000" spc="-55" dirty="0">
                <a:solidFill>
                  <a:srgbClr val="000000"/>
                </a:solidFill>
              </a:rPr>
              <a:t>Time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2556438" y="1189852"/>
            <a:ext cx="6585584" cy="31451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04139" marR="123825" indent="-91440">
              <a:lnSpc>
                <a:spcPts val="3060"/>
              </a:lnSpc>
              <a:spcBef>
                <a:spcPts val="650"/>
              </a:spcBef>
              <a:buSzPct val="98333"/>
              <a:buFont typeface="Wingdings"/>
              <a:buChar char=""/>
              <a:tabLst>
                <a:tab pos="104139" algn="l"/>
                <a:tab pos="436880" algn="l"/>
              </a:tabLst>
            </a:pP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	All</a:t>
            </a:r>
            <a:r>
              <a:rPr sz="30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children</a:t>
            </a:r>
            <a:r>
              <a:rPr sz="30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30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0" dirty="0">
                <a:solidFill>
                  <a:srgbClr val="252525"/>
                </a:solidFill>
                <a:latin typeface="Calibri Light"/>
                <a:cs typeface="Calibri Light"/>
              </a:rPr>
              <a:t>offered</a:t>
            </a:r>
            <a:r>
              <a:rPr sz="30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quiet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nap/rest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period</a:t>
            </a:r>
            <a:r>
              <a:rPr sz="30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between</a:t>
            </a:r>
            <a:r>
              <a:rPr sz="30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12:30</a:t>
            </a:r>
            <a:r>
              <a:rPr sz="30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pm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30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2:30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5" dirty="0">
                <a:solidFill>
                  <a:srgbClr val="252525"/>
                </a:solidFill>
                <a:latin typeface="Calibri Light"/>
                <a:cs typeface="Calibri Light"/>
              </a:rPr>
              <a:t>pm.</a:t>
            </a:r>
            <a:endParaRPr sz="3000">
              <a:latin typeface="Calibri Light"/>
              <a:cs typeface="Calibri Light"/>
            </a:endParaRPr>
          </a:p>
          <a:p>
            <a:pPr marL="351790" indent="-346075">
              <a:lnSpc>
                <a:spcPct val="100000"/>
              </a:lnSpc>
              <a:spcBef>
                <a:spcPts val="755"/>
              </a:spcBef>
              <a:buSzPct val="98333"/>
              <a:buFont typeface="Wingdings"/>
              <a:buChar char=""/>
              <a:tabLst>
                <a:tab pos="351790" algn="l"/>
              </a:tabLst>
            </a:pP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Children</a:t>
            </a:r>
            <a:r>
              <a:rPr sz="30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not</a:t>
            </a:r>
            <a:r>
              <a:rPr sz="30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forced</a:t>
            </a:r>
            <a:r>
              <a:rPr sz="30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3000" b="0" spc="-10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0" dirty="0">
                <a:solidFill>
                  <a:srgbClr val="252525"/>
                </a:solidFill>
                <a:latin typeface="Calibri Light"/>
                <a:cs typeface="Calibri Light"/>
              </a:rPr>
              <a:t>nap.</a:t>
            </a:r>
            <a:endParaRPr sz="3000">
              <a:latin typeface="Calibri Light"/>
              <a:cs typeface="Calibri Light"/>
            </a:endParaRPr>
          </a:p>
          <a:p>
            <a:pPr marL="149860" marR="5080" lvl="1" indent="-80010">
              <a:lnSpc>
                <a:spcPts val="3060"/>
              </a:lnSpc>
              <a:spcBef>
                <a:spcPts val="1310"/>
              </a:spcBef>
              <a:buSzPct val="96666"/>
              <a:buFont typeface="Wingdings"/>
              <a:buChar char=""/>
              <a:tabLst>
                <a:tab pos="149860" algn="l"/>
                <a:tab pos="410845" algn="l"/>
              </a:tabLst>
            </a:pP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	All</a:t>
            </a:r>
            <a:r>
              <a:rPr sz="30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sheets,</a:t>
            </a:r>
            <a:r>
              <a:rPr sz="30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pillows,</a:t>
            </a:r>
            <a:r>
              <a:rPr sz="30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30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blankets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must</a:t>
            </a:r>
            <a:r>
              <a:rPr sz="30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5" dirty="0">
                <a:solidFill>
                  <a:srgbClr val="252525"/>
                </a:solidFill>
                <a:latin typeface="Calibri Light"/>
                <a:cs typeface="Calibri Light"/>
              </a:rPr>
              <a:t>be </a:t>
            </a:r>
            <a:r>
              <a:rPr sz="3000" b="0" spc="-20" dirty="0">
                <a:solidFill>
                  <a:srgbClr val="252525"/>
                </a:solidFill>
                <a:latin typeface="Calibri Light"/>
                <a:cs typeface="Calibri Light"/>
              </a:rPr>
              <a:t>taken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home</a:t>
            </a:r>
            <a:r>
              <a:rPr sz="30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every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Friday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30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be</a:t>
            </a:r>
            <a:r>
              <a:rPr sz="30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washed,</a:t>
            </a:r>
            <a:r>
              <a:rPr sz="30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5" dirty="0">
                <a:solidFill>
                  <a:srgbClr val="252525"/>
                </a:solidFill>
                <a:latin typeface="Calibri Light"/>
                <a:cs typeface="Calibri Light"/>
              </a:rPr>
              <a:t>so</a:t>
            </a:r>
            <a:endParaRPr sz="3000">
              <a:latin typeface="Calibri Light"/>
              <a:cs typeface="Calibri Light"/>
            </a:endParaRPr>
          </a:p>
          <a:p>
            <a:pPr marL="2699385" marR="664210" indent="-1891664">
              <a:lnSpc>
                <a:spcPts val="3060"/>
              </a:lnSpc>
            </a:pP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your</a:t>
            </a:r>
            <a:r>
              <a:rPr sz="30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30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will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have</a:t>
            </a:r>
            <a:r>
              <a:rPr sz="30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fresh</a:t>
            </a:r>
            <a:r>
              <a:rPr sz="30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dirty="0">
                <a:solidFill>
                  <a:srgbClr val="252525"/>
                </a:solidFill>
                <a:latin typeface="Calibri Light"/>
                <a:cs typeface="Calibri Light"/>
              </a:rPr>
              <a:t>linen</a:t>
            </a:r>
            <a:r>
              <a:rPr sz="3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000" b="0" spc="-25" dirty="0">
                <a:solidFill>
                  <a:srgbClr val="252525"/>
                </a:solidFill>
                <a:latin typeface="Calibri Light"/>
                <a:cs typeface="Calibri Light"/>
              </a:rPr>
              <a:t>on </a:t>
            </a:r>
            <a:r>
              <a:rPr sz="3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Monday.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451" y="4419600"/>
            <a:ext cx="5273027" cy="21747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B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13732" y="594358"/>
            <a:ext cx="6797040" cy="1187450"/>
            <a:chOff x="4713732" y="594358"/>
            <a:chExt cx="6797040" cy="1187450"/>
          </a:xfrm>
        </p:grpSpPr>
        <p:sp>
          <p:nvSpPr>
            <p:cNvPr id="4" name="object 4"/>
            <p:cNvSpPr/>
            <p:nvPr/>
          </p:nvSpPr>
          <p:spPr>
            <a:xfrm>
              <a:off x="4713732" y="594358"/>
              <a:ext cx="6797040" cy="1187450"/>
            </a:xfrm>
            <a:custGeom>
              <a:avLst/>
              <a:gdLst/>
              <a:ahLst/>
              <a:cxnLst/>
              <a:rect l="l" t="t" r="r" b="b"/>
              <a:pathLst>
                <a:path w="6797040" h="1187450">
                  <a:moveTo>
                    <a:pt x="6678320" y="0"/>
                  </a:moveTo>
                  <a:lnTo>
                    <a:pt x="118719" y="0"/>
                  </a:lnTo>
                  <a:lnTo>
                    <a:pt x="72507" y="9329"/>
                  </a:lnTo>
                  <a:lnTo>
                    <a:pt x="34771" y="34771"/>
                  </a:lnTo>
                  <a:lnTo>
                    <a:pt x="9329" y="72507"/>
                  </a:lnTo>
                  <a:lnTo>
                    <a:pt x="0" y="118719"/>
                  </a:lnTo>
                  <a:lnTo>
                    <a:pt x="0" y="1068476"/>
                  </a:lnTo>
                  <a:lnTo>
                    <a:pt x="9329" y="1114688"/>
                  </a:lnTo>
                  <a:lnTo>
                    <a:pt x="34771" y="1152424"/>
                  </a:lnTo>
                  <a:lnTo>
                    <a:pt x="72507" y="1177866"/>
                  </a:lnTo>
                  <a:lnTo>
                    <a:pt x="118719" y="1187196"/>
                  </a:lnTo>
                  <a:lnTo>
                    <a:pt x="6678320" y="1187196"/>
                  </a:lnTo>
                  <a:lnTo>
                    <a:pt x="6724532" y="1177866"/>
                  </a:lnTo>
                  <a:lnTo>
                    <a:pt x="6762268" y="1152424"/>
                  </a:lnTo>
                  <a:lnTo>
                    <a:pt x="6787710" y="1114688"/>
                  </a:lnTo>
                  <a:lnTo>
                    <a:pt x="6797040" y="1068476"/>
                  </a:lnTo>
                  <a:lnTo>
                    <a:pt x="6797040" y="118719"/>
                  </a:lnTo>
                  <a:lnTo>
                    <a:pt x="6787710" y="72507"/>
                  </a:lnTo>
                  <a:lnTo>
                    <a:pt x="6762268" y="34771"/>
                  </a:lnTo>
                  <a:lnTo>
                    <a:pt x="6724532" y="9329"/>
                  </a:lnTo>
                  <a:lnTo>
                    <a:pt x="66783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8448" y="921648"/>
              <a:ext cx="152834" cy="1528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33140" y="961367"/>
              <a:ext cx="498475" cy="499109"/>
            </a:xfrm>
            <a:custGeom>
              <a:avLst/>
              <a:gdLst/>
              <a:ahLst/>
              <a:cxnLst/>
              <a:rect l="l" t="t" r="r" b="b"/>
              <a:pathLst>
                <a:path w="498475" h="499109">
                  <a:moveTo>
                    <a:pt x="411373" y="498838"/>
                  </a:moveTo>
                  <a:lnTo>
                    <a:pt x="355743" y="488320"/>
                  </a:lnTo>
                  <a:lnTo>
                    <a:pt x="303648" y="467198"/>
                  </a:lnTo>
                  <a:lnTo>
                    <a:pt x="261232" y="440270"/>
                  </a:lnTo>
                  <a:lnTo>
                    <a:pt x="221801" y="410444"/>
                  </a:lnTo>
                  <a:lnTo>
                    <a:pt x="184353" y="378261"/>
                  </a:lnTo>
                  <a:lnTo>
                    <a:pt x="148962" y="343835"/>
                  </a:lnTo>
                  <a:lnTo>
                    <a:pt x="115704" y="307276"/>
                  </a:lnTo>
                  <a:lnTo>
                    <a:pt x="84652" y="268699"/>
                  </a:lnTo>
                  <a:lnTo>
                    <a:pt x="55882" y="228213"/>
                  </a:lnTo>
                  <a:lnTo>
                    <a:pt x="33916" y="193880"/>
                  </a:lnTo>
                  <a:lnTo>
                    <a:pt x="15485" y="157528"/>
                  </a:lnTo>
                  <a:lnTo>
                    <a:pt x="3198" y="114527"/>
                  </a:lnTo>
                  <a:lnTo>
                    <a:pt x="0" y="70012"/>
                  </a:lnTo>
                  <a:lnTo>
                    <a:pt x="1862" y="56674"/>
                  </a:lnTo>
                  <a:lnTo>
                    <a:pt x="6311" y="44094"/>
                  </a:lnTo>
                  <a:lnTo>
                    <a:pt x="13160" y="32523"/>
                  </a:lnTo>
                  <a:lnTo>
                    <a:pt x="22218" y="22215"/>
                  </a:lnTo>
                  <a:lnTo>
                    <a:pt x="44436" y="0"/>
                  </a:lnTo>
                  <a:lnTo>
                    <a:pt x="178418" y="133966"/>
                  </a:lnTo>
                  <a:lnTo>
                    <a:pt x="154854" y="156854"/>
                  </a:lnTo>
                  <a:lnTo>
                    <a:pt x="153507" y="160894"/>
                  </a:lnTo>
                  <a:lnTo>
                    <a:pt x="153507" y="167626"/>
                  </a:lnTo>
                  <a:lnTo>
                    <a:pt x="154854" y="171665"/>
                  </a:lnTo>
                  <a:lnTo>
                    <a:pt x="327213" y="343330"/>
                  </a:lnTo>
                  <a:lnTo>
                    <a:pt x="331253" y="344676"/>
                  </a:lnTo>
                  <a:lnTo>
                    <a:pt x="337985" y="344676"/>
                  </a:lnTo>
                  <a:lnTo>
                    <a:pt x="342025" y="343330"/>
                  </a:lnTo>
                  <a:lnTo>
                    <a:pt x="344718" y="340637"/>
                  </a:lnTo>
                  <a:lnTo>
                    <a:pt x="364917" y="319768"/>
                  </a:lnTo>
                  <a:lnTo>
                    <a:pt x="498226" y="453734"/>
                  </a:lnTo>
                  <a:lnTo>
                    <a:pt x="480047" y="471911"/>
                  </a:lnTo>
                  <a:lnTo>
                    <a:pt x="465530" y="484354"/>
                  </a:lnTo>
                  <a:lnTo>
                    <a:pt x="448740" y="493200"/>
                  </a:lnTo>
                  <a:lnTo>
                    <a:pt x="430435" y="498134"/>
                  </a:lnTo>
                  <a:lnTo>
                    <a:pt x="411373" y="498838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7582" y="1241417"/>
              <a:ext cx="152834" cy="1534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98867" y="992558"/>
            <a:ext cx="3061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5" dirty="0">
                <a:latin typeface="Calibri Light"/>
                <a:cs typeface="Calibri Light"/>
              </a:rPr>
              <a:t>Telephone:</a:t>
            </a:r>
            <a:r>
              <a:rPr sz="2200" b="0" spc="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(407)</a:t>
            </a:r>
            <a:r>
              <a:rPr sz="2200" b="0" spc="-45" dirty="0">
                <a:latin typeface="Calibri Light"/>
                <a:cs typeface="Calibri Light"/>
              </a:rPr>
              <a:t> </a:t>
            </a:r>
            <a:r>
              <a:rPr sz="2200" b="0" spc="-10" dirty="0">
                <a:latin typeface="Calibri Light"/>
                <a:cs typeface="Calibri Light"/>
              </a:rPr>
              <a:t>823-</a:t>
            </a:r>
            <a:r>
              <a:rPr sz="2200" b="0" spc="-20" dirty="0">
                <a:latin typeface="Calibri Light"/>
                <a:cs typeface="Calibri Light"/>
              </a:rPr>
              <a:t>2726</a:t>
            </a:r>
            <a:endParaRPr sz="22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13732" y="2095502"/>
            <a:ext cx="6797040" cy="1188720"/>
            <a:chOff x="4713732" y="2095502"/>
            <a:chExt cx="6797040" cy="1188720"/>
          </a:xfrm>
        </p:grpSpPr>
        <p:sp>
          <p:nvSpPr>
            <p:cNvPr id="10" name="object 10"/>
            <p:cNvSpPr/>
            <p:nvPr/>
          </p:nvSpPr>
          <p:spPr>
            <a:xfrm>
              <a:off x="4713732" y="2095502"/>
              <a:ext cx="6797040" cy="1188720"/>
            </a:xfrm>
            <a:custGeom>
              <a:avLst/>
              <a:gdLst/>
              <a:ahLst/>
              <a:cxnLst/>
              <a:rect l="l" t="t" r="r" b="b"/>
              <a:pathLst>
                <a:path w="6797040" h="1188720">
                  <a:moveTo>
                    <a:pt x="6678168" y="0"/>
                  </a:moveTo>
                  <a:lnTo>
                    <a:pt x="118872" y="0"/>
                  </a:lnTo>
                  <a:lnTo>
                    <a:pt x="72603" y="9342"/>
                  </a:lnTo>
                  <a:lnTo>
                    <a:pt x="34818" y="34818"/>
                  </a:lnTo>
                  <a:lnTo>
                    <a:pt x="9342" y="72603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2" y="1116116"/>
                  </a:lnTo>
                  <a:lnTo>
                    <a:pt x="34818" y="1153901"/>
                  </a:lnTo>
                  <a:lnTo>
                    <a:pt x="72603" y="1179377"/>
                  </a:lnTo>
                  <a:lnTo>
                    <a:pt x="118872" y="1188720"/>
                  </a:lnTo>
                  <a:lnTo>
                    <a:pt x="6678168" y="1188720"/>
                  </a:lnTo>
                  <a:lnTo>
                    <a:pt x="6724436" y="1179377"/>
                  </a:lnTo>
                  <a:lnTo>
                    <a:pt x="6762221" y="1153901"/>
                  </a:lnTo>
                  <a:lnTo>
                    <a:pt x="6787697" y="1116116"/>
                  </a:lnTo>
                  <a:lnTo>
                    <a:pt x="6797040" y="1069848"/>
                  </a:lnTo>
                  <a:lnTo>
                    <a:pt x="6797040" y="118872"/>
                  </a:lnTo>
                  <a:lnTo>
                    <a:pt x="6787697" y="72603"/>
                  </a:lnTo>
                  <a:lnTo>
                    <a:pt x="6762221" y="34818"/>
                  </a:lnTo>
                  <a:lnTo>
                    <a:pt x="6724436" y="9342"/>
                  </a:lnTo>
                  <a:lnTo>
                    <a:pt x="66781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5527" y="2407551"/>
              <a:ext cx="593090" cy="542290"/>
            </a:xfrm>
            <a:custGeom>
              <a:avLst/>
              <a:gdLst/>
              <a:ahLst/>
              <a:cxnLst/>
              <a:rect l="l" t="t" r="r" b="b"/>
              <a:pathLst>
                <a:path w="593089" h="542289">
                  <a:moveTo>
                    <a:pt x="363575" y="447675"/>
                  </a:moveTo>
                  <a:lnTo>
                    <a:pt x="228917" y="447675"/>
                  </a:lnTo>
                  <a:lnTo>
                    <a:pt x="228917" y="474611"/>
                  </a:lnTo>
                  <a:lnTo>
                    <a:pt x="363575" y="474611"/>
                  </a:lnTo>
                  <a:lnTo>
                    <a:pt x="363575" y="447675"/>
                  </a:lnTo>
                  <a:close/>
                </a:path>
                <a:path w="593089" h="542289">
                  <a:moveTo>
                    <a:pt x="363575" y="393827"/>
                  </a:moveTo>
                  <a:lnTo>
                    <a:pt x="228917" y="393827"/>
                  </a:lnTo>
                  <a:lnTo>
                    <a:pt x="228917" y="420751"/>
                  </a:lnTo>
                  <a:lnTo>
                    <a:pt x="363575" y="420751"/>
                  </a:lnTo>
                  <a:lnTo>
                    <a:pt x="363575" y="393827"/>
                  </a:lnTo>
                  <a:close/>
                </a:path>
                <a:path w="593089" h="542289">
                  <a:moveTo>
                    <a:pt x="457161" y="326504"/>
                  </a:moveTo>
                  <a:lnTo>
                    <a:pt x="417436" y="326504"/>
                  </a:lnTo>
                  <a:lnTo>
                    <a:pt x="417436" y="366890"/>
                  </a:lnTo>
                  <a:lnTo>
                    <a:pt x="416763" y="501535"/>
                  </a:lnTo>
                  <a:lnTo>
                    <a:pt x="176403" y="501535"/>
                  </a:lnTo>
                  <a:lnTo>
                    <a:pt x="175056" y="366890"/>
                  </a:lnTo>
                  <a:lnTo>
                    <a:pt x="417436" y="366890"/>
                  </a:lnTo>
                  <a:lnTo>
                    <a:pt x="417436" y="326504"/>
                  </a:lnTo>
                  <a:lnTo>
                    <a:pt x="134658" y="326504"/>
                  </a:lnTo>
                  <a:lnTo>
                    <a:pt x="136004" y="541921"/>
                  </a:lnTo>
                  <a:lnTo>
                    <a:pt x="456488" y="541921"/>
                  </a:lnTo>
                  <a:lnTo>
                    <a:pt x="456603" y="501535"/>
                  </a:lnTo>
                  <a:lnTo>
                    <a:pt x="457034" y="366890"/>
                  </a:lnTo>
                  <a:lnTo>
                    <a:pt x="457161" y="326504"/>
                  </a:lnTo>
                  <a:close/>
                </a:path>
                <a:path w="593089" h="542289">
                  <a:moveTo>
                    <a:pt x="592493" y="161569"/>
                  </a:moveTo>
                  <a:lnTo>
                    <a:pt x="590359" y="151117"/>
                  </a:lnTo>
                  <a:lnTo>
                    <a:pt x="584581" y="142557"/>
                  </a:lnTo>
                  <a:lnTo>
                    <a:pt x="576008" y="136766"/>
                  </a:lnTo>
                  <a:lnTo>
                    <a:pt x="565556" y="134645"/>
                  </a:lnTo>
                  <a:lnTo>
                    <a:pt x="457835" y="134645"/>
                  </a:lnTo>
                  <a:lnTo>
                    <a:pt x="457835" y="94246"/>
                  </a:lnTo>
                  <a:lnTo>
                    <a:pt x="457835" y="86169"/>
                  </a:lnTo>
                  <a:lnTo>
                    <a:pt x="418439" y="43091"/>
                  </a:lnTo>
                  <a:lnTo>
                    <a:pt x="417436" y="41998"/>
                  </a:lnTo>
                  <a:lnTo>
                    <a:pt x="417436" y="134645"/>
                  </a:lnTo>
                  <a:lnTo>
                    <a:pt x="417436" y="195224"/>
                  </a:lnTo>
                  <a:lnTo>
                    <a:pt x="175056" y="195224"/>
                  </a:lnTo>
                  <a:lnTo>
                    <a:pt x="175056" y="175031"/>
                  </a:lnTo>
                  <a:lnTo>
                    <a:pt x="175056" y="40398"/>
                  </a:lnTo>
                  <a:lnTo>
                    <a:pt x="323176" y="40398"/>
                  </a:lnTo>
                  <a:lnTo>
                    <a:pt x="323176" y="134645"/>
                  </a:lnTo>
                  <a:lnTo>
                    <a:pt x="417436" y="134645"/>
                  </a:lnTo>
                  <a:lnTo>
                    <a:pt x="417436" y="41998"/>
                  </a:lnTo>
                  <a:lnTo>
                    <a:pt x="415988" y="40398"/>
                  </a:lnTo>
                  <a:lnTo>
                    <a:pt x="410032" y="33883"/>
                  </a:lnTo>
                  <a:lnTo>
                    <a:pt x="410032" y="94246"/>
                  </a:lnTo>
                  <a:lnTo>
                    <a:pt x="363575" y="94246"/>
                  </a:lnTo>
                  <a:lnTo>
                    <a:pt x="363575" y="43091"/>
                  </a:lnTo>
                  <a:lnTo>
                    <a:pt x="410032" y="94246"/>
                  </a:lnTo>
                  <a:lnTo>
                    <a:pt x="410032" y="33883"/>
                  </a:lnTo>
                  <a:lnTo>
                    <a:pt x="379056" y="0"/>
                  </a:lnTo>
                  <a:lnTo>
                    <a:pt x="134658" y="0"/>
                  </a:lnTo>
                  <a:lnTo>
                    <a:pt x="134658" y="134645"/>
                  </a:lnTo>
                  <a:lnTo>
                    <a:pt x="94259" y="134645"/>
                  </a:lnTo>
                  <a:lnTo>
                    <a:pt x="94259" y="201955"/>
                  </a:lnTo>
                  <a:lnTo>
                    <a:pt x="92138" y="212420"/>
                  </a:lnTo>
                  <a:lnTo>
                    <a:pt x="86347" y="220980"/>
                  </a:lnTo>
                  <a:lnTo>
                    <a:pt x="77787" y="226758"/>
                  </a:lnTo>
                  <a:lnTo>
                    <a:pt x="67335" y="228892"/>
                  </a:lnTo>
                  <a:lnTo>
                    <a:pt x="56870" y="226758"/>
                  </a:lnTo>
                  <a:lnTo>
                    <a:pt x="48310" y="220980"/>
                  </a:lnTo>
                  <a:lnTo>
                    <a:pt x="42519" y="212420"/>
                  </a:lnTo>
                  <a:lnTo>
                    <a:pt x="40398" y="201955"/>
                  </a:lnTo>
                  <a:lnTo>
                    <a:pt x="42519" y="191503"/>
                  </a:lnTo>
                  <a:lnTo>
                    <a:pt x="86347" y="182943"/>
                  </a:lnTo>
                  <a:lnTo>
                    <a:pt x="94259" y="201955"/>
                  </a:lnTo>
                  <a:lnTo>
                    <a:pt x="94259" y="134645"/>
                  </a:lnTo>
                  <a:lnTo>
                    <a:pt x="26936" y="134645"/>
                  </a:lnTo>
                  <a:lnTo>
                    <a:pt x="16471" y="136766"/>
                  </a:lnTo>
                  <a:lnTo>
                    <a:pt x="7912" y="142557"/>
                  </a:lnTo>
                  <a:lnTo>
                    <a:pt x="2133" y="151117"/>
                  </a:lnTo>
                  <a:lnTo>
                    <a:pt x="0" y="161569"/>
                  </a:lnTo>
                  <a:lnTo>
                    <a:pt x="0" y="430847"/>
                  </a:lnTo>
                  <a:lnTo>
                    <a:pt x="2133" y="441299"/>
                  </a:lnTo>
                  <a:lnTo>
                    <a:pt x="7912" y="449872"/>
                  </a:lnTo>
                  <a:lnTo>
                    <a:pt x="16471" y="455650"/>
                  </a:lnTo>
                  <a:lnTo>
                    <a:pt x="26936" y="457771"/>
                  </a:lnTo>
                  <a:lnTo>
                    <a:pt x="107721" y="457771"/>
                  </a:lnTo>
                  <a:lnTo>
                    <a:pt x="107721" y="302945"/>
                  </a:lnTo>
                  <a:lnTo>
                    <a:pt x="484759" y="302945"/>
                  </a:lnTo>
                  <a:lnTo>
                    <a:pt x="484759" y="457771"/>
                  </a:lnTo>
                  <a:lnTo>
                    <a:pt x="565556" y="457771"/>
                  </a:lnTo>
                  <a:lnTo>
                    <a:pt x="576008" y="455650"/>
                  </a:lnTo>
                  <a:lnTo>
                    <a:pt x="584581" y="449872"/>
                  </a:lnTo>
                  <a:lnTo>
                    <a:pt x="590359" y="441299"/>
                  </a:lnTo>
                  <a:lnTo>
                    <a:pt x="592493" y="430847"/>
                  </a:lnTo>
                  <a:lnTo>
                    <a:pt x="592493" y="302945"/>
                  </a:lnTo>
                  <a:lnTo>
                    <a:pt x="592493" y="228892"/>
                  </a:lnTo>
                  <a:lnTo>
                    <a:pt x="592493" y="195224"/>
                  </a:lnTo>
                  <a:lnTo>
                    <a:pt x="592493" y="161569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8867" y="2478143"/>
            <a:ext cx="2260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latin typeface="Calibri Light"/>
                <a:cs typeface="Calibri Light"/>
              </a:rPr>
              <a:t>Fax:</a:t>
            </a:r>
            <a:r>
              <a:rPr sz="2200" b="0" spc="-6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(407)</a:t>
            </a:r>
            <a:r>
              <a:rPr sz="2200" b="0" spc="-75" dirty="0">
                <a:latin typeface="Calibri Light"/>
                <a:cs typeface="Calibri Light"/>
              </a:rPr>
              <a:t> </a:t>
            </a:r>
            <a:r>
              <a:rPr sz="2200" b="0" spc="-10" dirty="0">
                <a:latin typeface="Calibri Light"/>
                <a:cs typeface="Calibri Light"/>
              </a:rPr>
              <a:t>823-</a:t>
            </a:r>
            <a:r>
              <a:rPr sz="2200" b="0" spc="-20" dirty="0">
                <a:latin typeface="Calibri Light"/>
                <a:cs typeface="Calibri Light"/>
              </a:rPr>
              <a:t>3096</a:t>
            </a:r>
            <a:endParaRPr sz="22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13732" y="3564638"/>
            <a:ext cx="6797040" cy="1188720"/>
            <a:chOff x="4713732" y="3564638"/>
            <a:chExt cx="6797040" cy="1188720"/>
          </a:xfrm>
        </p:grpSpPr>
        <p:sp>
          <p:nvSpPr>
            <p:cNvPr id="14" name="object 14"/>
            <p:cNvSpPr/>
            <p:nvPr/>
          </p:nvSpPr>
          <p:spPr>
            <a:xfrm>
              <a:off x="4713732" y="3564638"/>
              <a:ext cx="6797040" cy="1188720"/>
            </a:xfrm>
            <a:custGeom>
              <a:avLst/>
              <a:gdLst/>
              <a:ahLst/>
              <a:cxnLst/>
              <a:rect l="l" t="t" r="r" b="b"/>
              <a:pathLst>
                <a:path w="6797040" h="1188720">
                  <a:moveTo>
                    <a:pt x="6678168" y="0"/>
                  </a:moveTo>
                  <a:lnTo>
                    <a:pt x="118872" y="0"/>
                  </a:lnTo>
                  <a:lnTo>
                    <a:pt x="72603" y="9342"/>
                  </a:lnTo>
                  <a:lnTo>
                    <a:pt x="34818" y="34818"/>
                  </a:lnTo>
                  <a:lnTo>
                    <a:pt x="9342" y="72603"/>
                  </a:lnTo>
                  <a:lnTo>
                    <a:pt x="0" y="118871"/>
                  </a:lnTo>
                  <a:lnTo>
                    <a:pt x="0" y="1069847"/>
                  </a:lnTo>
                  <a:lnTo>
                    <a:pt x="9342" y="1116116"/>
                  </a:lnTo>
                  <a:lnTo>
                    <a:pt x="34818" y="1153901"/>
                  </a:lnTo>
                  <a:lnTo>
                    <a:pt x="72603" y="1179377"/>
                  </a:lnTo>
                  <a:lnTo>
                    <a:pt x="118872" y="1188719"/>
                  </a:lnTo>
                  <a:lnTo>
                    <a:pt x="6678168" y="1188719"/>
                  </a:lnTo>
                  <a:lnTo>
                    <a:pt x="6724436" y="1179377"/>
                  </a:lnTo>
                  <a:lnTo>
                    <a:pt x="6762221" y="1153901"/>
                  </a:lnTo>
                  <a:lnTo>
                    <a:pt x="6787697" y="1116116"/>
                  </a:lnTo>
                  <a:lnTo>
                    <a:pt x="6797040" y="1069847"/>
                  </a:lnTo>
                  <a:lnTo>
                    <a:pt x="6797040" y="118871"/>
                  </a:lnTo>
                  <a:lnTo>
                    <a:pt x="6787697" y="72603"/>
                  </a:lnTo>
                  <a:lnTo>
                    <a:pt x="6762221" y="34818"/>
                  </a:lnTo>
                  <a:lnTo>
                    <a:pt x="6724436" y="9342"/>
                  </a:lnTo>
                  <a:lnTo>
                    <a:pt x="66781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2467" y="3866519"/>
              <a:ext cx="539115" cy="592455"/>
            </a:xfrm>
            <a:custGeom>
              <a:avLst/>
              <a:gdLst/>
              <a:ahLst/>
              <a:cxnLst/>
              <a:rect l="l" t="t" r="r" b="b"/>
              <a:pathLst>
                <a:path w="539114" h="592454">
                  <a:moveTo>
                    <a:pt x="350104" y="67319"/>
                  </a:moveTo>
                  <a:lnTo>
                    <a:pt x="188518" y="67319"/>
                  </a:lnTo>
                  <a:lnTo>
                    <a:pt x="269311" y="0"/>
                  </a:lnTo>
                  <a:lnTo>
                    <a:pt x="350104" y="67319"/>
                  </a:lnTo>
                  <a:close/>
                </a:path>
                <a:path w="539114" h="592454">
                  <a:moveTo>
                    <a:pt x="538622" y="592413"/>
                  </a:moveTo>
                  <a:lnTo>
                    <a:pt x="0" y="592413"/>
                  </a:lnTo>
                  <a:lnTo>
                    <a:pt x="0" y="216096"/>
                  </a:lnTo>
                  <a:lnTo>
                    <a:pt x="94259" y="126561"/>
                  </a:lnTo>
                  <a:lnTo>
                    <a:pt x="94259" y="67319"/>
                  </a:lnTo>
                  <a:lnTo>
                    <a:pt x="444363" y="67319"/>
                  </a:lnTo>
                  <a:lnTo>
                    <a:pt x="444363" y="107711"/>
                  </a:lnTo>
                  <a:lnTo>
                    <a:pt x="134655" y="107711"/>
                  </a:lnTo>
                  <a:lnTo>
                    <a:pt x="134655" y="279376"/>
                  </a:lnTo>
                  <a:lnTo>
                    <a:pt x="40396" y="279376"/>
                  </a:lnTo>
                  <a:lnTo>
                    <a:pt x="40396" y="535191"/>
                  </a:lnTo>
                  <a:lnTo>
                    <a:pt x="79763" y="535191"/>
                  </a:lnTo>
                  <a:lnTo>
                    <a:pt x="61941" y="552021"/>
                  </a:lnTo>
                  <a:lnTo>
                    <a:pt x="538622" y="552021"/>
                  </a:lnTo>
                  <a:lnTo>
                    <a:pt x="538622" y="592413"/>
                  </a:lnTo>
                  <a:close/>
                </a:path>
                <a:path w="539114" h="592454">
                  <a:moveTo>
                    <a:pt x="382705" y="389781"/>
                  </a:moveTo>
                  <a:lnTo>
                    <a:pt x="343372" y="389781"/>
                  </a:lnTo>
                  <a:lnTo>
                    <a:pt x="403967" y="331886"/>
                  </a:lnTo>
                  <a:lnTo>
                    <a:pt x="403967" y="107711"/>
                  </a:lnTo>
                  <a:lnTo>
                    <a:pt x="444363" y="107711"/>
                  </a:lnTo>
                  <a:lnTo>
                    <a:pt x="444363" y="125887"/>
                  </a:lnTo>
                  <a:lnTo>
                    <a:pt x="538622" y="216096"/>
                  </a:lnTo>
                  <a:lnTo>
                    <a:pt x="538622" y="280049"/>
                  </a:lnTo>
                  <a:lnTo>
                    <a:pt x="498226" y="280049"/>
                  </a:lnTo>
                  <a:lnTo>
                    <a:pt x="382705" y="389781"/>
                  </a:lnTo>
                  <a:close/>
                </a:path>
                <a:path w="539114" h="592454">
                  <a:moveTo>
                    <a:pt x="79763" y="535191"/>
                  </a:moveTo>
                  <a:lnTo>
                    <a:pt x="40396" y="535191"/>
                  </a:lnTo>
                  <a:lnTo>
                    <a:pt x="175052" y="407284"/>
                  </a:lnTo>
                  <a:lnTo>
                    <a:pt x="40396" y="279376"/>
                  </a:lnTo>
                  <a:lnTo>
                    <a:pt x="134655" y="279376"/>
                  </a:lnTo>
                  <a:lnTo>
                    <a:pt x="134655" y="331886"/>
                  </a:lnTo>
                  <a:lnTo>
                    <a:pt x="195250" y="389781"/>
                  </a:lnTo>
                  <a:lnTo>
                    <a:pt x="382705" y="389781"/>
                  </a:lnTo>
                  <a:lnTo>
                    <a:pt x="380756" y="391632"/>
                  </a:lnTo>
                  <a:lnTo>
                    <a:pt x="269648" y="391632"/>
                  </a:lnTo>
                  <a:lnTo>
                    <a:pt x="235205" y="398069"/>
                  </a:lnTo>
                  <a:lnTo>
                    <a:pt x="204676" y="417382"/>
                  </a:lnTo>
                  <a:lnTo>
                    <a:pt x="195250" y="426133"/>
                  </a:lnTo>
                  <a:lnTo>
                    <a:pt x="79763" y="535191"/>
                  </a:lnTo>
                  <a:close/>
                </a:path>
                <a:path w="539114" h="592454">
                  <a:moveTo>
                    <a:pt x="538622" y="535864"/>
                  </a:moveTo>
                  <a:lnTo>
                    <a:pt x="498226" y="535864"/>
                  </a:lnTo>
                  <a:lnTo>
                    <a:pt x="498226" y="280049"/>
                  </a:lnTo>
                  <a:lnTo>
                    <a:pt x="538622" y="280049"/>
                  </a:lnTo>
                  <a:lnTo>
                    <a:pt x="538622" y="535864"/>
                  </a:lnTo>
                  <a:close/>
                </a:path>
                <a:path w="539114" h="592454">
                  <a:moveTo>
                    <a:pt x="343372" y="389781"/>
                  </a:moveTo>
                  <a:lnTo>
                    <a:pt x="195250" y="389781"/>
                  </a:lnTo>
                  <a:lnTo>
                    <a:pt x="230703" y="370847"/>
                  </a:lnTo>
                  <a:lnTo>
                    <a:pt x="269311" y="364536"/>
                  </a:lnTo>
                  <a:lnTo>
                    <a:pt x="307919" y="370847"/>
                  </a:lnTo>
                  <a:lnTo>
                    <a:pt x="343372" y="389781"/>
                  </a:lnTo>
                  <a:close/>
                </a:path>
                <a:path w="539114" h="592454">
                  <a:moveTo>
                    <a:pt x="538622" y="552021"/>
                  </a:moveTo>
                  <a:lnTo>
                    <a:pt x="476681" y="552021"/>
                  </a:lnTo>
                  <a:lnTo>
                    <a:pt x="344045" y="426133"/>
                  </a:lnTo>
                  <a:lnTo>
                    <a:pt x="334619" y="417382"/>
                  </a:lnTo>
                  <a:lnTo>
                    <a:pt x="304090" y="398069"/>
                  </a:lnTo>
                  <a:lnTo>
                    <a:pt x="269648" y="391632"/>
                  </a:lnTo>
                  <a:lnTo>
                    <a:pt x="380756" y="391632"/>
                  </a:lnTo>
                  <a:lnTo>
                    <a:pt x="363570" y="407957"/>
                  </a:lnTo>
                  <a:lnTo>
                    <a:pt x="498226" y="535864"/>
                  </a:lnTo>
                  <a:lnTo>
                    <a:pt x="538622" y="535864"/>
                  </a:lnTo>
                  <a:lnTo>
                    <a:pt x="538622" y="552021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4925" y="4013276"/>
              <a:ext cx="175052" cy="1763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98867" y="3963728"/>
            <a:ext cx="2191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latin typeface="Calibri Light"/>
                <a:cs typeface="Calibri Light"/>
              </a:rPr>
              <a:t>Email:</a:t>
            </a:r>
            <a:r>
              <a:rPr sz="2200" b="0" spc="-65" dirty="0">
                <a:latin typeface="Calibri Light"/>
                <a:cs typeface="Calibri Light"/>
              </a:rPr>
              <a:t> </a:t>
            </a:r>
            <a:r>
              <a:rPr sz="2200" b="0" u="sng" spc="-10" dirty="0">
                <a:solidFill>
                  <a:srgbClr val="226FCD"/>
                </a:solidFill>
                <a:uFill>
                  <a:solidFill>
                    <a:srgbClr val="226FCD"/>
                  </a:solidFill>
                </a:uFill>
                <a:latin typeface="Calibri Light"/>
                <a:cs typeface="Calibri Light"/>
                <a:hlinkClick r:id="rId5"/>
              </a:rPr>
              <a:t>csc@ucf.edu</a:t>
            </a:r>
            <a:endParaRPr sz="2200">
              <a:latin typeface="Calibri Light"/>
              <a:cs typeface="Calibri Ligh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13732" y="5050538"/>
            <a:ext cx="6797040" cy="1188720"/>
            <a:chOff x="4713732" y="5050538"/>
            <a:chExt cx="6797040" cy="1188720"/>
          </a:xfrm>
        </p:grpSpPr>
        <p:sp>
          <p:nvSpPr>
            <p:cNvPr id="19" name="object 19"/>
            <p:cNvSpPr/>
            <p:nvPr/>
          </p:nvSpPr>
          <p:spPr>
            <a:xfrm>
              <a:off x="4713732" y="5050538"/>
              <a:ext cx="6797040" cy="1188720"/>
            </a:xfrm>
            <a:custGeom>
              <a:avLst/>
              <a:gdLst/>
              <a:ahLst/>
              <a:cxnLst/>
              <a:rect l="l" t="t" r="r" b="b"/>
              <a:pathLst>
                <a:path w="6797040" h="1188720">
                  <a:moveTo>
                    <a:pt x="6678168" y="0"/>
                  </a:moveTo>
                  <a:lnTo>
                    <a:pt x="118872" y="0"/>
                  </a:lnTo>
                  <a:lnTo>
                    <a:pt x="72603" y="9342"/>
                  </a:lnTo>
                  <a:lnTo>
                    <a:pt x="34818" y="34818"/>
                  </a:lnTo>
                  <a:lnTo>
                    <a:pt x="9342" y="72603"/>
                  </a:lnTo>
                  <a:lnTo>
                    <a:pt x="0" y="118871"/>
                  </a:lnTo>
                  <a:lnTo>
                    <a:pt x="0" y="1069847"/>
                  </a:lnTo>
                  <a:lnTo>
                    <a:pt x="9342" y="1116116"/>
                  </a:lnTo>
                  <a:lnTo>
                    <a:pt x="34818" y="1153901"/>
                  </a:lnTo>
                  <a:lnTo>
                    <a:pt x="72603" y="1179377"/>
                  </a:lnTo>
                  <a:lnTo>
                    <a:pt x="118872" y="1188719"/>
                  </a:lnTo>
                  <a:lnTo>
                    <a:pt x="6678168" y="1188719"/>
                  </a:lnTo>
                  <a:lnTo>
                    <a:pt x="6724436" y="1179377"/>
                  </a:lnTo>
                  <a:lnTo>
                    <a:pt x="6762221" y="1153901"/>
                  </a:lnTo>
                  <a:lnTo>
                    <a:pt x="6787697" y="1116116"/>
                  </a:lnTo>
                  <a:lnTo>
                    <a:pt x="6797040" y="1069847"/>
                  </a:lnTo>
                  <a:lnTo>
                    <a:pt x="6797040" y="118871"/>
                  </a:lnTo>
                  <a:lnTo>
                    <a:pt x="6787697" y="72603"/>
                  </a:lnTo>
                  <a:lnTo>
                    <a:pt x="6762221" y="34818"/>
                  </a:lnTo>
                  <a:lnTo>
                    <a:pt x="6724436" y="9342"/>
                  </a:lnTo>
                  <a:lnTo>
                    <a:pt x="66781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92065" y="5458612"/>
              <a:ext cx="619760" cy="377190"/>
            </a:xfrm>
            <a:custGeom>
              <a:avLst/>
              <a:gdLst/>
              <a:ahLst/>
              <a:cxnLst/>
              <a:rect l="l" t="t" r="r" b="b"/>
              <a:pathLst>
                <a:path w="619760" h="377189">
                  <a:moveTo>
                    <a:pt x="538619" y="26924"/>
                  </a:moveTo>
                  <a:lnTo>
                    <a:pt x="536498" y="16446"/>
                  </a:lnTo>
                  <a:lnTo>
                    <a:pt x="530733" y="7886"/>
                  </a:lnTo>
                  <a:lnTo>
                    <a:pt x="522173" y="2120"/>
                  </a:lnTo>
                  <a:lnTo>
                    <a:pt x="511683" y="0"/>
                  </a:lnTo>
                  <a:lnTo>
                    <a:pt x="498221" y="0"/>
                  </a:lnTo>
                  <a:lnTo>
                    <a:pt x="498221" y="40386"/>
                  </a:lnTo>
                  <a:lnTo>
                    <a:pt x="498221" y="269278"/>
                  </a:lnTo>
                  <a:lnTo>
                    <a:pt x="121183" y="269278"/>
                  </a:lnTo>
                  <a:lnTo>
                    <a:pt x="121183" y="40386"/>
                  </a:lnTo>
                  <a:lnTo>
                    <a:pt x="498221" y="40386"/>
                  </a:lnTo>
                  <a:lnTo>
                    <a:pt x="498221" y="0"/>
                  </a:lnTo>
                  <a:lnTo>
                    <a:pt x="107721" y="0"/>
                  </a:lnTo>
                  <a:lnTo>
                    <a:pt x="97243" y="2120"/>
                  </a:lnTo>
                  <a:lnTo>
                    <a:pt x="88684" y="7886"/>
                  </a:lnTo>
                  <a:lnTo>
                    <a:pt x="82905" y="16446"/>
                  </a:lnTo>
                  <a:lnTo>
                    <a:pt x="80784" y="26924"/>
                  </a:lnTo>
                  <a:lnTo>
                    <a:pt x="80784" y="309664"/>
                  </a:lnTo>
                  <a:lnTo>
                    <a:pt x="538619" y="309664"/>
                  </a:lnTo>
                  <a:lnTo>
                    <a:pt x="538619" y="269278"/>
                  </a:lnTo>
                  <a:lnTo>
                    <a:pt x="538619" y="40386"/>
                  </a:lnTo>
                  <a:lnTo>
                    <a:pt x="538619" y="26924"/>
                  </a:lnTo>
                  <a:close/>
                </a:path>
                <a:path w="619760" h="377189">
                  <a:moveTo>
                    <a:pt x="619417" y="336600"/>
                  </a:moveTo>
                  <a:lnTo>
                    <a:pt x="350100" y="336600"/>
                  </a:lnTo>
                  <a:lnTo>
                    <a:pt x="350100" y="343331"/>
                  </a:lnTo>
                  <a:lnTo>
                    <a:pt x="350329" y="346824"/>
                  </a:lnTo>
                  <a:lnTo>
                    <a:pt x="347687" y="349834"/>
                  </a:lnTo>
                  <a:lnTo>
                    <a:pt x="343369" y="350062"/>
                  </a:lnTo>
                  <a:lnTo>
                    <a:pt x="276047" y="350062"/>
                  </a:lnTo>
                  <a:lnTo>
                    <a:pt x="272554" y="350291"/>
                  </a:lnTo>
                  <a:lnTo>
                    <a:pt x="269544" y="347649"/>
                  </a:lnTo>
                  <a:lnTo>
                    <a:pt x="269316" y="343331"/>
                  </a:lnTo>
                  <a:lnTo>
                    <a:pt x="269316" y="336600"/>
                  </a:lnTo>
                  <a:lnTo>
                    <a:pt x="0" y="336600"/>
                  </a:lnTo>
                  <a:lnTo>
                    <a:pt x="0" y="350062"/>
                  </a:lnTo>
                  <a:lnTo>
                    <a:pt x="2120" y="360540"/>
                  </a:lnTo>
                  <a:lnTo>
                    <a:pt x="7886" y="369100"/>
                  </a:lnTo>
                  <a:lnTo>
                    <a:pt x="16446" y="374878"/>
                  </a:lnTo>
                  <a:lnTo>
                    <a:pt x="26924" y="376986"/>
                  </a:lnTo>
                  <a:lnTo>
                    <a:pt x="592480" y="376986"/>
                  </a:lnTo>
                  <a:lnTo>
                    <a:pt x="602970" y="374878"/>
                  </a:lnTo>
                  <a:lnTo>
                    <a:pt x="611530" y="369100"/>
                  </a:lnTo>
                  <a:lnTo>
                    <a:pt x="617296" y="360540"/>
                  </a:lnTo>
                  <a:lnTo>
                    <a:pt x="619417" y="350062"/>
                  </a:lnTo>
                  <a:lnTo>
                    <a:pt x="619417" y="33660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7519" y="5519194"/>
              <a:ext cx="188518" cy="18849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198867" y="5449313"/>
            <a:ext cx="3517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latin typeface="Calibri Light"/>
                <a:cs typeface="Calibri Light"/>
              </a:rPr>
              <a:t>Website:</a:t>
            </a:r>
            <a:r>
              <a:rPr sz="2200" b="0" spc="-95" dirty="0">
                <a:latin typeface="Calibri Light"/>
                <a:cs typeface="Calibri Light"/>
              </a:rPr>
              <a:t> </a:t>
            </a:r>
            <a:r>
              <a:rPr sz="2200" b="0" u="sng" spc="-10" dirty="0">
                <a:solidFill>
                  <a:srgbClr val="226FCD"/>
                </a:solidFill>
                <a:uFill>
                  <a:solidFill>
                    <a:srgbClr val="226FCD"/>
                  </a:solidFill>
                </a:uFill>
                <a:latin typeface="Calibri Light"/>
                <a:cs typeface="Calibri Light"/>
                <a:hlinkClick r:id="rId7"/>
              </a:rPr>
              <a:t>www.csc.sdes.ucf.edu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5208" y="4412836"/>
            <a:ext cx="2430431" cy="2140411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6170" y="147187"/>
            <a:ext cx="389826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dirty="0">
                <a:solidFill>
                  <a:srgbClr val="000000"/>
                </a:solidFill>
              </a:rPr>
              <a:t>Contact</a:t>
            </a:r>
            <a:r>
              <a:rPr sz="7000" spc="-380" dirty="0">
                <a:solidFill>
                  <a:srgbClr val="000000"/>
                </a:solidFill>
              </a:rPr>
              <a:t> </a:t>
            </a:r>
            <a:r>
              <a:rPr sz="7000" spc="-25" dirty="0">
                <a:solidFill>
                  <a:srgbClr val="000000"/>
                </a:solidFill>
              </a:rPr>
              <a:t>Us</a:t>
            </a:r>
            <a:endParaRPr sz="7000"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250" y="1422463"/>
            <a:ext cx="2899303" cy="2800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04" y="158282"/>
            <a:ext cx="391541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0" spc="-65" dirty="0">
                <a:solidFill>
                  <a:srgbClr val="FFFFFF"/>
                </a:solidFill>
              </a:rPr>
              <a:t>About</a:t>
            </a:r>
            <a:r>
              <a:rPr sz="8500" spc="-405" dirty="0">
                <a:solidFill>
                  <a:srgbClr val="FFFFFF"/>
                </a:solidFill>
              </a:rPr>
              <a:t> </a:t>
            </a:r>
            <a:r>
              <a:rPr sz="8500" spc="-25" dirty="0">
                <a:solidFill>
                  <a:srgbClr val="FFFFFF"/>
                </a:solidFill>
              </a:rPr>
              <a:t>Us</a:t>
            </a:r>
            <a:endParaRPr sz="8500"/>
          </a:p>
        </p:txBody>
      </p:sp>
      <p:sp>
        <p:nvSpPr>
          <p:cNvPr id="3" name="object 3"/>
          <p:cNvSpPr/>
          <p:nvPr/>
        </p:nvSpPr>
        <p:spPr>
          <a:xfrm>
            <a:off x="202692" y="1842516"/>
            <a:ext cx="7355205" cy="0"/>
          </a:xfrm>
          <a:custGeom>
            <a:avLst/>
            <a:gdLst/>
            <a:ahLst/>
            <a:cxnLst/>
            <a:rect l="l" t="t" r="r" b="b"/>
            <a:pathLst>
              <a:path w="7355205">
                <a:moveTo>
                  <a:pt x="0" y="0"/>
                </a:moveTo>
                <a:lnTo>
                  <a:pt x="7354824" y="0"/>
                </a:lnTo>
              </a:path>
            </a:pathLst>
          </a:custGeom>
          <a:ln w="9525">
            <a:solidFill>
              <a:srgbClr val="13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692" y="2721864"/>
            <a:ext cx="7355205" cy="0"/>
          </a:xfrm>
          <a:custGeom>
            <a:avLst/>
            <a:gdLst/>
            <a:ahLst/>
            <a:cxnLst/>
            <a:rect l="l" t="t" r="r" b="b"/>
            <a:pathLst>
              <a:path w="7355205">
                <a:moveTo>
                  <a:pt x="0" y="0"/>
                </a:moveTo>
                <a:lnTo>
                  <a:pt x="7354824" y="0"/>
                </a:lnTo>
              </a:path>
            </a:pathLst>
          </a:custGeom>
          <a:ln w="9525">
            <a:solidFill>
              <a:srgbClr val="13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692" y="3601211"/>
            <a:ext cx="7355205" cy="0"/>
          </a:xfrm>
          <a:custGeom>
            <a:avLst/>
            <a:gdLst/>
            <a:ahLst/>
            <a:cxnLst/>
            <a:rect l="l" t="t" r="r" b="b"/>
            <a:pathLst>
              <a:path w="7355205">
                <a:moveTo>
                  <a:pt x="0" y="0"/>
                </a:moveTo>
                <a:lnTo>
                  <a:pt x="7354824" y="0"/>
                </a:lnTo>
              </a:path>
            </a:pathLst>
          </a:custGeom>
          <a:ln w="9525">
            <a:solidFill>
              <a:srgbClr val="13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692" y="4480559"/>
            <a:ext cx="7355205" cy="0"/>
          </a:xfrm>
          <a:custGeom>
            <a:avLst/>
            <a:gdLst/>
            <a:ahLst/>
            <a:cxnLst/>
            <a:rect l="l" t="t" r="r" b="b"/>
            <a:pathLst>
              <a:path w="7355205">
                <a:moveTo>
                  <a:pt x="0" y="0"/>
                </a:moveTo>
                <a:lnTo>
                  <a:pt x="7354824" y="0"/>
                </a:lnTo>
              </a:path>
            </a:pathLst>
          </a:custGeom>
          <a:ln w="9525">
            <a:solidFill>
              <a:srgbClr val="13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610" y="1860092"/>
            <a:ext cx="6870065" cy="31877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8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Creative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School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18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opened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its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doors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March</a:t>
            </a:r>
            <a:r>
              <a:rPr sz="18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29,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1976,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15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enrolled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CSC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licensed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Florida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Department</a:t>
            </a:r>
            <a:r>
              <a:rPr sz="18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18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Family</a:t>
            </a:r>
            <a:r>
              <a:rPr sz="18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Services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800">
              <a:latin typeface="Calibri Light"/>
              <a:cs typeface="Calibri Light"/>
            </a:endParaRPr>
          </a:p>
          <a:p>
            <a:pPr marL="12700" marR="259715">
              <a:lnSpc>
                <a:spcPts val="1970"/>
              </a:lnSpc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CSC</a:t>
            </a:r>
            <a:r>
              <a:rPr sz="18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accredited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National</a:t>
            </a: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Association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Education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Young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18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(NAEYC)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800">
              <a:latin typeface="Calibri Light"/>
              <a:cs typeface="Calibri Light"/>
            </a:endParaRPr>
          </a:p>
          <a:p>
            <a:pPr marL="12700" marR="427355">
              <a:lnSpc>
                <a:spcPts val="1970"/>
              </a:lnSpc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CSC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Gold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Seal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Accredited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Florida</a:t>
            </a: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Department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1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Families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2692" y="5358384"/>
            <a:ext cx="7355205" cy="0"/>
          </a:xfrm>
          <a:custGeom>
            <a:avLst/>
            <a:gdLst/>
            <a:ahLst/>
            <a:cxnLst/>
            <a:rect l="l" t="t" r="r" b="b"/>
            <a:pathLst>
              <a:path w="7355205">
                <a:moveTo>
                  <a:pt x="0" y="0"/>
                </a:moveTo>
                <a:lnTo>
                  <a:pt x="7354824" y="0"/>
                </a:lnTo>
              </a:path>
            </a:pathLst>
          </a:custGeom>
          <a:ln w="9525">
            <a:solidFill>
              <a:srgbClr val="13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2471" y="150876"/>
            <a:ext cx="2060447" cy="20604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2841" y="2312004"/>
            <a:ext cx="2284476" cy="22844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3892" y="4688645"/>
            <a:ext cx="2129027" cy="20157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4759" y="1510287"/>
            <a:ext cx="7826375" cy="1347470"/>
            <a:chOff x="3794759" y="1510287"/>
            <a:chExt cx="7826375" cy="1347470"/>
          </a:xfrm>
        </p:grpSpPr>
        <p:sp>
          <p:nvSpPr>
            <p:cNvPr id="3" name="object 3"/>
            <p:cNvSpPr/>
            <p:nvPr/>
          </p:nvSpPr>
          <p:spPr>
            <a:xfrm>
              <a:off x="3794759" y="1510287"/>
              <a:ext cx="7826375" cy="1347470"/>
            </a:xfrm>
            <a:custGeom>
              <a:avLst/>
              <a:gdLst/>
              <a:ahLst/>
              <a:cxnLst/>
              <a:rect l="l" t="t" r="r" b="b"/>
              <a:pathLst>
                <a:path w="7826375" h="1347470">
                  <a:moveTo>
                    <a:pt x="7691018" y="0"/>
                  </a:moveTo>
                  <a:lnTo>
                    <a:pt x="134721" y="0"/>
                  </a:lnTo>
                  <a:lnTo>
                    <a:pt x="92137" y="6867"/>
                  </a:lnTo>
                  <a:lnTo>
                    <a:pt x="55154" y="25992"/>
                  </a:lnTo>
                  <a:lnTo>
                    <a:pt x="25992" y="55154"/>
                  </a:lnTo>
                  <a:lnTo>
                    <a:pt x="6867" y="92137"/>
                  </a:lnTo>
                  <a:lnTo>
                    <a:pt x="0" y="134721"/>
                  </a:lnTo>
                  <a:lnTo>
                    <a:pt x="0" y="1212481"/>
                  </a:lnTo>
                  <a:lnTo>
                    <a:pt x="6867" y="1255067"/>
                  </a:lnTo>
                  <a:lnTo>
                    <a:pt x="25992" y="1292052"/>
                  </a:lnTo>
                  <a:lnTo>
                    <a:pt x="55154" y="1321219"/>
                  </a:lnTo>
                  <a:lnTo>
                    <a:pt x="92137" y="1340346"/>
                  </a:lnTo>
                  <a:lnTo>
                    <a:pt x="134721" y="1347216"/>
                  </a:lnTo>
                  <a:lnTo>
                    <a:pt x="7691018" y="1347216"/>
                  </a:lnTo>
                  <a:lnTo>
                    <a:pt x="7733602" y="1340348"/>
                  </a:lnTo>
                  <a:lnTo>
                    <a:pt x="7770585" y="1321223"/>
                  </a:lnTo>
                  <a:lnTo>
                    <a:pt x="7799747" y="1292061"/>
                  </a:lnTo>
                  <a:lnTo>
                    <a:pt x="7818872" y="1255078"/>
                  </a:lnTo>
                  <a:lnTo>
                    <a:pt x="7825740" y="1212494"/>
                  </a:lnTo>
                  <a:lnTo>
                    <a:pt x="7825752" y="134721"/>
                  </a:lnTo>
                  <a:lnTo>
                    <a:pt x="7818883" y="92137"/>
                  </a:lnTo>
                  <a:lnTo>
                    <a:pt x="7799756" y="55154"/>
                  </a:lnTo>
                  <a:lnTo>
                    <a:pt x="7770589" y="25992"/>
                  </a:lnTo>
                  <a:lnTo>
                    <a:pt x="7733603" y="6867"/>
                  </a:lnTo>
                  <a:lnTo>
                    <a:pt x="76910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0396" y="1988662"/>
              <a:ext cx="636270" cy="396875"/>
            </a:xfrm>
            <a:custGeom>
              <a:avLst/>
              <a:gdLst/>
              <a:ahLst/>
              <a:cxnLst/>
              <a:rect l="l" t="t" r="r" b="b"/>
              <a:pathLst>
                <a:path w="636270" h="396875">
                  <a:moveTo>
                    <a:pt x="392312" y="10066"/>
                  </a:moveTo>
                  <a:lnTo>
                    <a:pt x="320043" y="10066"/>
                  </a:lnTo>
                  <a:lnTo>
                    <a:pt x="325028" y="5745"/>
                  </a:lnTo>
                  <a:lnTo>
                    <a:pt x="330734" y="2571"/>
                  </a:lnTo>
                  <a:lnTo>
                    <a:pt x="336968" y="628"/>
                  </a:lnTo>
                  <a:lnTo>
                    <a:pt x="343536" y="0"/>
                  </a:lnTo>
                  <a:lnTo>
                    <a:pt x="351437" y="91"/>
                  </a:lnTo>
                  <a:lnTo>
                    <a:pt x="359042" y="3073"/>
                  </a:lnTo>
                  <a:lnTo>
                    <a:pt x="364892" y="8389"/>
                  </a:lnTo>
                  <a:lnTo>
                    <a:pt x="387774" y="8389"/>
                  </a:lnTo>
                  <a:lnTo>
                    <a:pt x="392312" y="10066"/>
                  </a:lnTo>
                  <a:close/>
                </a:path>
                <a:path w="636270" h="396875">
                  <a:moveTo>
                    <a:pt x="387774" y="8389"/>
                  </a:moveTo>
                  <a:lnTo>
                    <a:pt x="364892" y="8389"/>
                  </a:lnTo>
                  <a:lnTo>
                    <a:pt x="372230" y="5422"/>
                  </a:lnTo>
                  <a:lnTo>
                    <a:pt x="380437" y="5422"/>
                  </a:lnTo>
                  <a:lnTo>
                    <a:pt x="387774" y="8389"/>
                  </a:lnTo>
                  <a:close/>
                </a:path>
                <a:path w="636270" h="396875">
                  <a:moveTo>
                    <a:pt x="263143" y="396879"/>
                  </a:moveTo>
                  <a:lnTo>
                    <a:pt x="263143" y="282482"/>
                  </a:lnTo>
                  <a:lnTo>
                    <a:pt x="83900" y="282482"/>
                  </a:lnTo>
                  <a:lnTo>
                    <a:pt x="50937" y="272445"/>
                  </a:lnTo>
                  <a:lnTo>
                    <a:pt x="24302" y="244913"/>
                  </a:lnTo>
                  <a:lnTo>
                    <a:pt x="6491" y="203753"/>
                  </a:lnTo>
                  <a:lnTo>
                    <a:pt x="0" y="152833"/>
                  </a:lnTo>
                  <a:lnTo>
                    <a:pt x="5929" y="104098"/>
                  </a:lnTo>
                  <a:lnTo>
                    <a:pt x="22262" y="64100"/>
                  </a:lnTo>
                  <a:lnTo>
                    <a:pt x="77417" y="23641"/>
                  </a:lnTo>
                  <a:lnTo>
                    <a:pt x="280000" y="23184"/>
                  </a:lnTo>
                  <a:lnTo>
                    <a:pt x="283287" y="17388"/>
                  </a:lnTo>
                  <a:lnTo>
                    <a:pt x="288336" y="12797"/>
                  </a:lnTo>
                  <a:lnTo>
                    <a:pt x="294415" y="10066"/>
                  </a:lnTo>
                  <a:lnTo>
                    <a:pt x="300717" y="8050"/>
                  </a:lnTo>
                  <a:lnTo>
                    <a:pt x="307229" y="7378"/>
                  </a:lnTo>
                  <a:lnTo>
                    <a:pt x="313741" y="8050"/>
                  </a:lnTo>
                  <a:lnTo>
                    <a:pt x="320043" y="10066"/>
                  </a:lnTo>
                  <a:lnTo>
                    <a:pt x="392312" y="10066"/>
                  </a:lnTo>
                  <a:lnTo>
                    <a:pt x="394951" y="11043"/>
                  </a:lnTo>
                  <a:lnTo>
                    <a:pt x="400840" y="16335"/>
                  </a:lnTo>
                  <a:lnTo>
                    <a:pt x="404249" y="23184"/>
                  </a:lnTo>
                  <a:lnTo>
                    <a:pt x="541564" y="23191"/>
                  </a:lnTo>
                  <a:lnTo>
                    <a:pt x="583342" y="36244"/>
                  </a:lnTo>
                  <a:lnTo>
                    <a:pt x="598979" y="53690"/>
                  </a:lnTo>
                  <a:lnTo>
                    <a:pt x="83900" y="53690"/>
                  </a:lnTo>
                  <a:lnTo>
                    <a:pt x="64682" y="60837"/>
                  </a:lnTo>
                  <a:lnTo>
                    <a:pt x="47537" y="81011"/>
                  </a:lnTo>
                  <a:lnTo>
                    <a:pt x="35226" y="112311"/>
                  </a:lnTo>
                  <a:lnTo>
                    <a:pt x="30509" y="152833"/>
                  </a:lnTo>
                  <a:lnTo>
                    <a:pt x="35226" y="193356"/>
                  </a:lnTo>
                  <a:lnTo>
                    <a:pt x="47537" y="224655"/>
                  </a:lnTo>
                  <a:lnTo>
                    <a:pt x="64682" y="244829"/>
                  </a:lnTo>
                  <a:lnTo>
                    <a:pt x="83900" y="251977"/>
                  </a:lnTo>
                  <a:lnTo>
                    <a:pt x="293653" y="251977"/>
                  </a:lnTo>
                  <a:lnTo>
                    <a:pt x="293653" y="334647"/>
                  </a:lnTo>
                  <a:lnTo>
                    <a:pt x="415690" y="334647"/>
                  </a:lnTo>
                  <a:lnTo>
                    <a:pt x="415690" y="337774"/>
                  </a:lnTo>
                  <a:lnTo>
                    <a:pt x="339417" y="337774"/>
                  </a:lnTo>
                  <a:lnTo>
                    <a:pt x="263143" y="396879"/>
                  </a:lnTo>
                  <a:close/>
                </a:path>
                <a:path w="636270" h="396875">
                  <a:moveTo>
                    <a:pt x="155750" y="183339"/>
                  </a:moveTo>
                  <a:lnTo>
                    <a:pt x="110596" y="183339"/>
                  </a:lnTo>
                  <a:lnTo>
                    <a:pt x="123524" y="182743"/>
                  </a:lnTo>
                  <a:lnTo>
                    <a:pt x="130217" y="178572"/>
                  </a:lnTo>
                  <a:lnTo>
                    <a:pt x="132820" y="167252"/>
                  </a:lnTo>
                  <a:lnTo>
                    <a:pt x="133478" y="145207"/>
                  </a:lnTo>
                  <a:lnTo>
                    <a:pt x="129775" y="108385"/>
                  </a:lnTo>
                  <a:lnTo>
                    <a:pt x="119472" y="79429"/>
                  </a:lnTo>
                  <a:lnTo>
                    <a:pt x="103778" y="60482"/>
                  </a:lnTo>
                  <a:lnTo>
                    <a:pt x="83900" y="53690"/>
                  </a:lnTo>
                  <a:lnTo>
                    <a:pt x="139046" y="53690"/>
                  </a:lnTo>
                  <a:lnTo>
                    <a:pt x="149540" y="71764"/>
                  </a:lnTo>
                  <a:lnTo>
                    <a:pt x="157380" y="93271"/>
                  </a:lnTo>
                  <a:lnTo>
                    <a:pt x="162289" y="117866"/>
                  </a:lnTo>
                  <a:lnTo>
                    <a:pt x="163988" y="145207"/>
                  </a:lnTo>
                  <a:lnTo>
                    <a:pt x="163413" y="155019"/>
                  </a:lnTo>
                  <a:lnTo>
                    <a:pt x="161837" y="164696"/>
                  </a:lnTo>
                  <a:lnTo>
                    <a:pt x="159277" y="174161"/>
                  </a:lnTo>
                  <a:lnTo>
                    <a:pt x="155750" y="183339"/>
                  </a:lnTo>
                  <a:close/>
                </a:path>
                <a:path w="636270" h="396875">
                  <a:moveTo>
                    <a:pt x="315402" y="183339"/>
                  </a:moveTo>
                  <a:lnTo>
                    <a:pt x="241329" y="183339"/>
                  </a:lnTo>
                  <a:lnTo>
                    <a:pt x="237109" y="179991"/>
                  </a:lnTo>
                  <a:lnTo>
                    <a:pt x="233816" y="175690"/>
                  </a:lnTo>
                  <a:lnTo>
                    <a:pt x="231719" y="170755"/>
                  </a:lnTo>
                  <a:lnTo>
                    <a:pt x="229706" y="164475"/>
                  </a:lnTo>
                  <a:lnTo>
                    <a:pt x="229036" y="157981"/>
                  </a:lnTo>
                  <a:lnTo>
                    <a:pt x="229706" y="151487"/>
                  </a:lnTo>
                  <a:lnTo>
                    <a:pt x="231719" y="145207"/>
                  </a:lnTo>
                  <a:lnTo>
                    <a:pt x="225380" y="139273"/>
                  </a:lnTo>
                  <a:lnTo>
                    <a:pt x="221806" y="131151"/>
                  </a:lnTo>
                  <a:lnTo>
                    <a:pt x="221757" y="114259"/>
                  </a:lnTo>
                  <a:lnTo>
                    <a:pt x="224854" y="106510"/>
                  </a:lnTo>
                  <a:lnTo>
                    <a:pt x="230346" y="100592"/>
                  </a:lnTo>
                  <a:lnTo>
                    <a:pt x="228193" y="88186"/>
                  </a:lnTo>
                  <a:lnTo>
                    <a:pt x="230859" y="76324"/>
                  </a:lnTo>
                  <a:lnTo>
                    <a:pt x="237769" y="66319"/>
                  </a:lnTo>
                  <a:lnTo>
                    <a:pt x="248346" y="59486"/>
                  </a:lnTo>
                  <a:lnTo>
                    <a:pt x="248238" y="55062"/>
                  </a:lnTo>
                  <a:lnTo>
                    <a:pt x="248346" y="53690"/>
                  </a:lnTo>
                  <a:lnTo>
                    <a:pt x="438572" y="53690"/>
                  </a:lnTo>
                  <a:lnTo>
                    <a:pt x="438893" y="54711"/>
                  </a:lnTo>
                  <a:lnTo>
                    <a:pt x="438970" y="55062"/>
                  </a:lnTo>
                  <a:lnTo>
                    <a:pt x="341705" y="55062"/>
                  </a:lnTo>
                  <a:lnTo>
                    <a:pt x="315662" y="60443"/>
                  </a:lnTo>
                  <a:lnTo>
                    <a:pt x="294441" y="74890"/>
                  </a:lnTo>
                  <a:lnTo>
                    <a:pt x="280186" y="96240"/>
                  </a:lnTo>
                  <a:lnTo>
                    <a:pt x="275042" y="122327"/>
                  </a:lnTo>
                  <a:lnTo>
                    <a:pt x="280392" y="148292"/>
                  </a:lnTo>
                  <a:lnTo>
                    <a:pt x="294762" y="169477"/>
                  </a:lnTo>
                  <a:lnTo>
                    <a:pt x="315402" y="183339"/>
                  </a:lnTo>
                  <a:close/>
                </a:path>
                <a:path w="636270" h="396875">
                  <a:moveTo>
                    <a:pt x="632017" y="183339"/>
                  </a:moveTo>
                  <a:lnTo>
                    <a:pt x="598747" y="183339"/>
                  </a:lnTo>
                  <a:lnTo>
                    <a:pt x="602242" y="177115"/>
                  </a:lnTo>
                  <a:lnTo>
                    <a:pt x="604744" y="163291"/>
                  </a:lnTo>
                  <a:lnTo>
                    <a:pt x="600030" y="117866"/>
                  </a:lnTo>
                  <a:lnTo>
                    <a:pt x="579116" y="74157"/>
                  </a:lnTo>
                  <a:lnTo>
                    <a:pt x="541542" y="53690"/>
                  </a:lnTo>
                  <a:lnTo>
                    <a:pt x="598979" y="53690"/>
                  </a:lnTo>
                  <a:lnTo>
                    <a:pt x="612686" y="68981"/>
                  </a:lnTo>
                  <a:lnTo>
                    <a:pt x="629988" y="111727"/>
                  </a:lnTo>
                  <a:lnTo>
                    <a:pt x="635663" y="154816"/>
                  </a:lnTo>
                  <a:lnTo>
                    <a:pt x="632405" y="182507"/>
                  </a:lnTo>
                  <a:lnTo>
                    <a:pt x="632017" y="183339"/>
                  </a:lnTo>
                  <a:close/>
                </a:path>
                <a:path w="636270" h="396875">
                  <a:moveTo>
                    <a:pt x="629385" y="188982"/>
                  </a:moveTo>
                  <a:lnTo>
                    <a:pt x="342010" y="188982"/>
                  </a:lnTo>
                  <a:lnTo>
                    <a:pt x="368077" y="183720"/>
                  </a:lnTo>
                  <a:lnTo>
                    <a:pt x="389364" y="169370"/>
                  </a:lnTo>
                  <a:lnTo>
                    <a:pt x="403715" y="148086"/>
                  </a:lnTo>
                  <a:lnTo>
                    <a:pt x="408978" y="122022"/>
                  </a:lnTo>
                  <a:lnTo>
                    <a:pt x="403715" y="95959"/>
                  </a:lnTo>
                  <a:lnTo>
                    <a:pt x="389364" y="74675"/>
                  </a:lnTo>
                  <a:lnTo>
                    <a:pt x="368077" y="60324"/>
                  </a:lnTo>
                  <a:lnTo>
                    <a:pt x="342010" y="55062"/>
                  </a:lnTo>
                  <a:lnTo>
                    <a:pt x="438970" y="55062"/>
                  </a:lnTo>
                  <a:lnTo>
                    <a:pt x="439121" y="55756"/>
                  </a:lnTo>
                  <a:lnTo>
                    <a:pt x="439259" y="56816"/>
                  </a:lnTo>
                  <a:lnTo>
                    <a:pt x="446634" y="59928"/>
                  </a:lnTo>
                  <a:lnTo>
                    <a:pt x="452515" y="65777"/>
                  </a:lnTo>
                  <a:lnTo>
                    <a:pt x="455658" y="73137"/>
                  </a:lnTo>
                  <a:lnTo>
                    <a:pt x="457653" y="79440"/>
                  </a:lnTo>
                  <a:lnTo>
                    <a:pt x="458318" y="85949"/>
                  </a:lnTo>
                  <a:lnTo>
                    <a:pt x="457653" y="92458"/>
                  </a:lnTo>
                  <a:lnTo>
                    <a:pt x="455658" y="98762"/>
                  </a:lnTo>
                  <a:lnTo>
                    <a:pt x="459962" y="103756"/>
                  </a:lnTo>
                  <a:lnTo>
                    <a:pt x="463129" y="109463"/>
                  </a:lnTo>
                  <a:lnTo>
                    <a:pt x="465077" y="115691"/>
                  </a:lnTo>
                  <a:lnTo>
                    <a:pt x="465703" y="122022"/>
                  </a:lnTo>
                  <a:lnTo>
                    <a:pt x="465718" y="130175"/>
                  </a:lnTo>
                  <a:lnTo>
                    <a:pt x="462728" y="137801"/>
                  </a:lnTo>
                  <a:lnTo>
                    <a:pt x="457336" y="143605"/>
                  </a:lnTo>
                  <a:lnTo>
                    <a:pt x="460173" y="150965"/>
                  </a:lnTo>
                  <a:lnTo>
                    <a:pt x="460173" y="159125"/>
                  </a:lnTo>
                  <a:lnTo>
                    <a:pt x="456200" y="169477"/>
                  </a:lnTo>
                  <a:lnTo>
                    <a:pt x="454506" y="173943"/>
                  </a:lnTo>
                  <a:lnTo>
                    <a:pt x="448862" y="179991"/>
                  </a:lnTo>
                  <a:lnTo>
                    <a:pt x="441623" y="183339"/>
                  </a:lnTo>
                  <a:lnTo>
                    <a:pt x="632017" y="183339"/>
                  </a:lnTo>
                  <a:lnTo>
                    <a:pt x="629385" y="188982"/>
                  </a:lnTo>
                  <a:close/>
                </a:path>
                <a:path w="636270" h="396875">
                  <a:moveTo>
                    <a:pt x="598747" y="213845"/>
                  </a:moveTo>
                  <a:lnTo>
                    <a:pt x="110596" y="213845"/>
                  </a:lnTo>
                  <a:lnTo>
                    <a:pt x="89640" y="208240"/>
                  </a:lnTo>
                  <a:lnTo>
                    <a:pt x="72688" y="192862"/>
                  </a:lnTo>
                  <a:lnTo>
                    <a:pt x="61342" y="169863"/>
                  </a:lnTo>
                  <a:lnTo>
                    <a:pt x="57205" y="141393"/>
                  </a:lnTo>
                  <a:lnTo>
                    <a:pt x="57167" y="134034"/>
                  </a:lnTo>
                  <a:lnTo>
                    <a:pt x="57929" y="126697"/>
                  </a:lnTo>
                  <a:lnTo>
                    <a:pt x="59857" y="117866"/>
                  </a:lnTo>
                  <a:lnTo>
                    <a:pt x="61323" y="111269"/>
                  </a:lnTo>
                  <a:lnTo>
                    <a:pt x="69485" y="106083"/>
                  </a:lnTo>
                  <a:lnTo>
                    <a:pt x="85960" y="109744"/>
                  </a:lnTo>
                  <a:lnTo>
                    <a:pt x="91146" y="117904"/>
                  </a:lnTo>
                  <a:lnTo>
                    <a:pt x="88217" y="131151"/>
                  </a:lnTo>
                  <a:lnTo>
                    <a:pt x="87676" y="136269"/>
                  </a:lnTo>
                  <a:lnTo>
                    <a:pt x="102452" y="180163"/>
                  </a:lnTo>
                  <a:lnTo>
                    <a:pt x="110596" y="183339"/>
                  </a:lnTo>
                  <a:lnTo>
                    <a:pt x="315402" y="183339"/>
                  </a:lnTo>
                  <a:lnTo>
                    <a:pt x="316015" y="183751"/>
                  </a:lnTo>
                  <a:lnTo>
                    <a:pt x="342010" y="188982"/>
                  </a:lnTo>
                  <a:lnTo>
                    <a:pt x="629385" y="188982"/>
                  </a:lnTo>
                  <a:lnTo>
                    <a:pt x="623898" y="200746"/>
                  </a:lnTo>
                  <a:lnTo>
                    <a:pt x="612045" y="210777"/>
                  </a:lnTo>
                  <a:lnTo>
                    <a:pt x="598747" y="213845"/>
                  </a:lnTo>
                  <a:close/>
                </a:path>
                <a:path w="636270" h="396875">
                  <a:moveTo>
                    <a:pt x="293653" y="251977"/>
                  </a:moveTo>
                  <a:lnTo>
                    <a:pt x="263143" y="251977"/>
                  </a:lnTo>
                  <a:lnTo>
                    <a:pt x="263143" y="213845"/>
                  </a:lnTo>
                  <a:lnTo>
                    <a:pt x="422402" y="213845"/>
                  </a:lnTo>
                  <a:lnTo>
                    <a:pt x="420259" y="214958"/>
                  </a:lnTo>
                  <a:lnTo>
                    <a:pt x="418009" y="215850"/>
                  </a:lnTo>
                  <a:lnTo>
                    <a:pt x="415690" y="216514"/>
                  </a:lnTo>
                  <a:lnTo>
                    <a:pt x="415690" y="232834"/>
                  </a:lnTo>
                  <a:lnTo>
                    <a:pt x="293653" y="232834"/>
                  </a:lnTo>
                  <a:lnTo>
                    <a:pt x="293653" y="251977"/>
                  </a:lnTo>
                  <a:close/>
                </a:path>
                <a:path w="636270" h="396875">
                  <a:moveTo>
                    <a:pt x="594933" y="251977"/>
                  </a:moveTo>
                  <a:lnTo>
                    <a:pt x="534753" y="251977"/>
                  </a:lnTo>
                  <a:lnTo>
                    <a:pt x="529465" y="243255"/>
                  </a:lnTo>
                  <a:lnTo>
                    <a:pt x="525619" y="233874"/>
                  </a:lnTo>
                  <a:lnTo>
                    <a:pt x="523269" y="224012"/>
                  </a:lnTo>
                  <a:lnTo>
                    <a:pt x="522473" y="213845"/>
                  </a:lnTo>
                  <a:lnTo>
                    <a:pt x="552983" y="213845"/>
                  </a:lnTo>
                  <a:lnTo>
                    <a:pt x="556900" y="229260"/>
                  </a:lnTo>
                  <a:lnTo>
                    <a:pt x="566089" y="241565"/>
                  </a:lnTo>
                  <a:lnTo>
                    <a:pt x="579213" y="249543"/>
                  </a:lnTo>
                  <a:lnTo>
                    <a:pt x="594933" y="251977"/>
                  </a:lnTo>
                  <a:close/>
                </a:path>
                <a:path w="636270" h="396875">
                  <a:moveTo>
                    <a:pt x="314742" y="238516"/>
                  </a:moveTo>
                  <a:lnTo>
                    <a:pt x="306581" y="238516"/>
                  </a:lnTo>
                  <a:lnTo>
                    <a:pt x="297283" y="234886"/>
                  </a:lnTo>
                  <a:lnTo>
                    <a:pt x="295317" y="233874"/>
                  </a:lnTo>
                  <a:lnTo>
                    <a:pt x="293653" y="232834"/>
                  </a:lnTo>
                  <a:lnTo>
                    <a:pt x="415690" y="232834"/>
                  </a:lnTo>
                  <a:lnTo>
                    <a:pt x="415690" y="234283"/>
                  </a:lnTo>
                  <a:lnTo>
                    <a:pt x="367180" y="234283"/>
                  </a:lnTo>
                  <a:lnTo>
                    <a:pt x="365587" y="235656"/>
                  </a:lnTo>
                  <a:lnTo>
                    <a:pt x="322103" y="235656"/>
                  </a:lnTo>
                  <a:lnTo>
                    <a:pt x="314742" y="238516"/>
                  </a:lnTo>
                  <a:close/>
                </a:path>
                <a:path w="636270" h="396875">
                  <a:moveTo>
                    <a:pt x="379102" y="237410"/>
                  </a:moveTo>
                  <a:lnTo>
                    <a:pt x="372863" y="236670"/>
                  </a:lnTo>
                  <a:lnTo>
                    <a:pt x="367180" y="234283"/>
                  </a:lnTo>
                  <a:lnTo>
                    <a:pt x="415690" y="234283"/>
                  </a:lnTo>
                  <a:lnTo>
                    <a:pt x="415690" y="236419"/>
                  </a:lnTo>
                  <a:lnTo>
                    <a:pt x="385181" y="236419"/>
                  </a:lnTo>
                  <a:lnTo>
                    <a:pt x="379102" y="237410"/>
                  </a:lnTo>
                  <a:close/>
                </a:path>
                <a:path w="636270" h="396875">
                  <a:moveTo>
                    <a:pt x="343688" y="244350"/>
                  </a:moveTo>
                  <a:lnTo>
                    <a:pt x="335672" y="244205"/>
                  </a:lnTo>
                  <a:lnTo>
                    <a:pt x="327983" y="241109"/>
                  </a:lnTo>
                  <a:lnTo>
                    <a:pt x="322103" y="235656"/>
                  </a:lnTo>
                  <a:lnTo>
                    <a:pt x="365587" y="235656"/>
                  </a:lnTo>
                  <a:lnTo>
                    <a:pt x="362185" y="238587"/>
                  </a:lnTo>
                  <a:lnTo>
                    <a:pt x="356478" y="241753"/>
                  </a:lnTo>
                  <a:lnTo>
                    <a:pt x="350249" y="243702"/>
                  </a:lnTo>
                  <a:lnTo>
                    <a:pt x="343688" y="244350"/>
                  </a:lnTo>
                  <a:close/>
                </a:path>
                <a:path w="636270" h="396875">
                  <a:moveTo>
                    <a:pt x="415690" y="334647"/>
                  </a:moveTo>
                  <a:lnTo>
                    <a:pt x="385181" y="334647"/>
                  </a:lnTo>
                  <a:lnTo>
                    <a:pt x="385181" y="236419"/>
                  </a:lnTo>
                  <a:lnTo>
                    <a:pt x="415690" y="236419"/>
                  </a:lnTo>
                  <a:lnTo>
                    <a:pt x="415690" y="251977"/>
                  </a:lnTo>
                  <a:lnTo>
                    <a:pt x="603361" y="251977"/>
                  </a:lnTo>
                  <a:lnTo>
                    <a:pt x="610188" y="258802"/>
                  </a:lnTo>
                  <a:lnTo>
                    <a:pt x="610188" y="275657"/>
                  </a:lnTo>
                  <a:lnTo>
                    <a:pt x="603361" y="282482"/>
                  </a:lnTo>
                  <a:lnTo>
                    <a:pt x="415690" y="282482"/>
                  </a:lnTo>
                  <a:lnTo>
                    <a:pt x="415690" y="334647"/>
                  </a:lnTo>
                  <a:close/>
                </a:path>
                <a:path w="636270" h="396875">
                  <a:moveTo>
                    <a:pt x="385181" y="334647"/>
                  </a:moveTo>
                  <a:lnTo>
                    <a:pt x="293653" y="334647"/>
                  </a:lnTo>
                  <a:lnTo>
                    <a:pt x="339417" y="299184"/>
                  </a:lnTo>
                  <a:lnTo>
                    <a:pt x="385181" y="334647"/>
                  </a:lnTo>
                  <a:close/>
                </a:path>
                <a:path w="636270" h="396875">
                  <a:moveTo>
                    <a:pt x="415690" y="396879"/>
                  </a:moveTo>
                  <a:lnTo>
                    <a:pt x="339417" y="337774"/>
                  </a:lnTo>
                  <a:lnTo>
                    <a:pt x="415690" y="337774"/>
                  </a:lnTo>
                  <a:lnTo>
                    <a:pt x="415690" y="396879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0801" y="1819524"/>
            <a:ext cx="5819140" cy="684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200" b="0" i="1" spc="-70" dirty="0">
                <a:latin typeface="Calibri Light"/>
                <a:cs typeface="Calibri Light"/>
              </a:rPr>
              <a:t>Suzette</a:t>
            </a:r>
            <a:r>
              <a:rPr sz="2200" b="0" i="1" spc="-135" dirty="0">
                <a:latin typeface="Calibri Light"/>
                <a:cs typeface="Calibri Light"/>
              </a:rPr>
              <a:t> </a:t>
            </a:r>
            <a:r>
              <a:rPr sz="2200" b="0" i="1" spc="-75" dirty="0">
                <a:latin typeface="Calibri Light"/>
                <a:cs typeface="Calibri Light"/>
              </a:rPr>
              <a:t>Turner</a:t>
            </a:r>
            <a:r>
              <a:rPr sz="2100" b="0" spc="-75" dirty="0">
                <a:latin typeface="Calibri Light"/>
                <a:cs typeface="Calibri Light"/>
              </a:rPr>
              <a:t>:</a:t>
            </a:r>
            <a:r>
              <a:rPr sz="2100" b="0" spc="-5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Ph.D.</a:t>
            </a:r>
            <a:r>
              <a:rPr sz="2100" b="0" spc="-8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Education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and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over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25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years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spc="-25" dirty="0">
                <a:latin typeface="Calibri Light"/>
                <a:cs typeface="Calibri Light"/>
              </a:rPr>
              <a:t>of </a:t>
            </a:r>
            <a:r>
              <a:rPr sz="2100" b="0" dirty="0">
                <a:latin typeface="Calibri Light"/>
                <a:cs typeface="Calibri Light"/>
              </a:rPr>
              <a:t>experience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6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Early</a:t>
            </a:r>
            <a:r>
              <a:rPr sz="2100" b="0" spc="-5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Childhood</a:t>
            </a:r>
            <a:r>
              <a:rPr sz="2100" b="0" spc="-8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Education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field.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94759" y="3194307"/>
            <a:ext cx="7826375" cy="1347470"/>
            <a:chOff x="3794759" y="3194307"/>
            <a:chExt cx="7826375" cy="1347470"/>
          </a:xfrm>
        </p:grpSpPr>
        <p:sp>
          <p:nvSpPr>
            <p:cNvPr id="7" name="object 7"/>
            <p:cNvSpPr/>
            <p:nvPr/>
          </p:nvSpPr>
          <p:spPr>
            <a:xfrm>
              <a:off x="3794759" y="3194307"/>
              <a:ext cx="7826375" cy="1347470"/>
            </a:xfrm>
            <a:custGeom>
              <a:avLst/>
              <a:gdLst/>
              <a:ahLst/>
              <a:cxnLst/>
              <a:rect l="l" t="t" r="r" b="b"/>
              <a:pathLst>
                <a:path w="7826375" h="1347470">
                  <a:moveTo>
                    <a:pt x="7691018" y="0"/>
                  </a:moveTo>
                  <a:lnTo>
                    <a:pt x="134721" y="0"/>
                  </a:lnTo>
                  <a:lnTo>
                    <a:pt x="92137" y="6867"/>
                  </a:lnTo>
                  <a:lnTo>
                    <a:pt x="55154" y="25992"/>
                  </a:lnTo>
                  <a:lnTo>
                    <a:pt x="25992" y="55154"/>
                  </a:lnTo>
                  <a:lnTo>
                    <a:pt x="6867" y="92137"/>
                  </a:lnTo>
                  <a:lnTo>
                    <a:pt x="0" y="134721"/>
                  </a:lnTo>
                  <a:lnTo>
                    <a:pt x="0" y="1212481"/>
                  </a:lnTo>
                  <a:lnTo>
                    <a:pt x="6867" y="1255067"/>
                  </a:lnTo>
                  <a:lnTo>
                    <a:pt x="25992" y="1292052"/>
                  </a:lnTo>
                  <a:lnTo>
                    <a:pt x="55154" y="1321219"/>
                  </a:lnTo>
                  <a:lnTo>
                    <a:pt x="92137" y="1340346"/>
                  </a:lnTo>
                  <a:lnTo>
                    <a:pt x="134721" y="1347216"/>
                  </a:lnTo>
                  <a:lnTo>
                    <a:pt x="7691018" y="1347216"/>
                  </a:lnTo>
                  <a:lnTo>
                    <a:pt x="7733602" y="1340348"/>
                  </a:lnTo>
                  <a:lnTo>
                    <a:pt x="7770585" y="1321223"/>
                  </a:lnTo>
                  <a:lnTo>
                    <a:pt x="7799747" y="1292061"/>
                  </a:lnTo>
                  <a:lnTo>
                    <a:pt x="7818872" y="1255078"/>
                  </a:lnTo>
                  <a:lnTo>
                    <a:pt x="7825740" y="1212494"/>
                  </a:lnTo>
                  <a:lnTo>
                    <a:pt x="7825752" y="134721"/>
                  </a:lnTo>
                  <a:lnTo>
                    <a:pt x="7818883" y="92137"/>
                  </a:lnTo>
                  <a:lnTo>
                    <a:pt x="7799756" y="55154"/>
                  </a:lnTo>
                  <a:lnTo>
                    <a:pt x="7770589" y="25992"/>
                  </a:lnTo>
                  <a:lnTo>
                    <a:pt x="7733603" y="6867"/>
                  </a:lnTo>
                  <a:lnTo>
                    <a:pt x="76910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0396" y="3672682"/>
              <a:ext cx="636270" cy="396875"/>
            </a:xfrm>
            <a:custGeom>
              <a:avLst/>
              <a:gdLst/>
              <a:ahLst/>
              <a:cxnLst/>
              <a:rect l="l" t="t" r="r" b="b"/>
              <a:pathLst>
                <a:path w="636270" h="396875">
                  <a:moveTo>
                    <a:pt x="392312" y="10066"/>
                  </a:moveTo>
                  <a:lnTo>
                    <a:pt x="320043" y="10066"/>
                  </a:lnTo>
                  <a:lnTo>
                    <a:pt x="325028" y="5745"/>
                  </a:lnTo>
                  <a:lnTo>
                    <a:pt x="330734" y="2571"/>
                  </a:lnTo>
                  <a:lnTo>
                    <a:pt x="336968" y="628"/>
                  </a:lnTo>
                  <a:lnTo>
                    <a:pt x="343536" y="0"/>
                  </a:lnTo>
                  <a:lnTo>
                    <a:pt x="351437" y="91"/>
                  </a:lnTo>
                  <a:lnTo>
                    <a:pt x="359042" y="3073"/>
                  </a:lnTo>
                  <a:lnTo>
                    <a:pt x="364892" y="8389"/>
                  </a:lnTo>
                  <a:lnTo>
                    <a:pt x="387774" y="8389"/>
                  </a:lnTo>
                  <a:lnTo>
                    <a:pt x="392312" y="10066"/>
                  </a:lnTo>
                  <a:close/>
                </a:path>
                <a:path w="636270" h="396875">
                  <a:moveTo>
                    <a:pt x="387774" y="8389"/>
                  </a:moveTo>
                  <a:lnTo>
                    <a:pt x="364892" y="8389"/>
                  </a:lnTo>
                  <a:lnTo>
                    <a:pt x="372230" y="5422"/>
                  </a:lnTo>
                  <a:lnTo>
                    <a:pt x="380437" y="5422"/>
                  </a:lnTo>
                  <a:lnTo>
                    <a:pt x="387774" y="8389"/>
                  </a:lnTo>
                  <a:close/>
                </a:path>
                <a:path w="636270" h="396875">
                  <a:moveTo>
                    <a:pt x="263143" y="396879"/>
                  </a:moveTo>
                  <a:lnTo>
                    <a:pt x="263143" y="282482"/>
                  </a:lnTo>
                  <a:lnTo>
                    <a:pt x="83900" y="282482"/>
                  </a:lnTo>
                  <a:lnTo>
                    <a:pt x="50937" y="272445"/>
                  </a:lnTo>
                  <a:lnTo>
                    <a:pt x="24302" y="244913"/>
                  </a:lnTo>
                  <a:lnTo>
                    <a:pt x="6491" y="203753"/>
                  </a:lnTo>
                  <a:lnTo>
                    <a:pt x="0" y="152833"/>
                  </a:lnTo>
                  <a:lnTo>
                    <a:pt x="5929" y="104098"/>
                  </a:lnTo>
                  <a:lnTo>
                    <a:pt x="22262" y="64100"/>
                  </a:lnTo>
                  <a:lnTo>
                    <a:pt x="77417" y="23641"/>
                  </a:lnTo>
                  <a:lnTo>
                    <a:pt x="280000" y="23184"/>
                  </a:lnTo>
                  <a:lnTo>
                    <a:pt x="283287" y="17388"/>
                  </a:lnTo>
                  <a:lnTo>
                    <a:pt x="288336" y="12797"/>
                  </a:lnTo>
                  <a:lnTo>
                    <a:pt x="294415" y="10066"/>
                  </a:lnTo>
                  <a:lnTo>
                    <a:pt x="300717" y="8050"/>
                  </a:lnTo>
                  <a:lnTo>
                    <a:pt x="307229" y="7378"/>
                  </a:lnTo>
                  <a:lnTo>
                    <a:pt x="313741" y="8050"/>
                  </a:lnTo>
                  <a:lnTo>
                    <a:pt x="320043" y="10066"/>
                  </a:lnTo>
                  <a:lnTo>
                    <a:pt x="392312" y="10066"/>
                  </a:lnTo>
                  <a:lnTo>
                    <a:pt x="394951" y="11043"/>
                  </a:lnTo>
                  <a:lnTo>
                    <a:pt x="400840" y="16335"/>
                  </a:lnTo>
                  <a:lnTo>
                    <a:pt x="404249" y="23184"/>
                  </a:lnTo>
                  <a:lnTo>
                    <a:pt x="541564" y="23191"/>
                  </a:lnTo>
                  <a:lnTo>
                    <a:pt x="583342" y="36244"/>
                  </a:lnTo>
                  <a:lnTo>
                    <a:pt x="598979" y="53690"/>
                  </a:lnTo>
                  <a:lnTo>
                    <a:pt x="83900" y="53690"/>
                  </a:lnTo>
                  <a:lnTo>
                    <a:pt x="64682" y="60837"/>
                  </a:lnTo>
                  <a:lnTo>
                    <a:pt x="47537" y="81011"/>
                  </a:lnTo>
                  <a:lnTo>
                    <a:pt x="35226" y="112311"/>
                  </a:lnTo>
                  <a:lnTo>
                    <a:pt x="30509" y="152833"/>
                  </a:lnTo>
                  <a:lnTo>
                    <a:pt x="35226" y="193356"/>
                  </a:lnTo>
                  <a:lnTo>
                    <a:pt x="47537" y="224655"/>
                  </a:lnTo>
                  <a:lnTo>
                    <a:pt x="64682" y="244829"/>
                  </a:lnTo>
                  <a:lnTo>
                    <a:pt x="83900" y="251977"/>
                  </a:lnTo>
                  <a:lnTo>
                    <a:pt x="293653" y="251977"/>
                  </a:lnTo>
                  <a:lnTo>
                    <a:pt x="293653" y="334647"/>
                  </a:lnTo>
                  <a:lnTo>
                    <a:pt x="415690" y="334647"/>
                  </a:lnTo>
                  <a:lnTo>
                    <a:pt x="415690" y="337774"/>
                  </a:lnTo>
                  <a:lnTo>
                    <a:pt x="339417" y="337774"/>
                  </a:lnTo>
                  <a:lnTo>
                    <a:pt x="263143" y="396879"/>
                  </a:lnTo>
                  <a:close/>
                </a:path>
                <a:path w="636270" h="396875">
                  <a:moveTo>
                    <a:pt x="155750" y="183339"/>
                  </a:moveTo>
                  <a:lnTo>
                    <a:pt x="110596" y="183339"/>
                  </a:lnTo>
                  <a:lnTo>
                    <a:pt x="123524" y="182743"/>
                  </a:lnTo>
                  <a:lnTo>
                    <a:pt x="130217" y="178572"/>
                  </a:lnTo>
                  <a:lnTo>
                    <a:pt x="132820" y="167252"/>
                  </a:lnTo>
                  <a:lnTo>
                    <a:pt x="133478" y="145207"/>
                  </a:lnTo>
                  <a:lnTo>
                    <a:pt x="129775" y="108385"/>
                  </a:lnTo>
                  <a:lnTo>
                    <a:pt x="119472" y="79429"/>
                  </a:lnTo>
                  <a:lnTo>
                    <a:pt x="103778" y="60482"/>
                  </a:lnTo>
                  <a:lnTo>
                    <a:pt x="83900" y="53690"/>
                  </a:lnTo>
                  <a:lnTo>
                    <a:pt x="139046" y="53690"/>
                  </a:lnTo>
                  <a:lnTo>
                    <a:pt x="149540" y="71764"/>
                  </a:lnTo>
                  <a:lnTo>
                    <a:pt x="157380" y="93271"/>
                  </a:lnTo>
                  <a:lnTo>
                    <a:pt x="162289" y="117866"/>
                  </a:lnTo>
                  <a:lnTo>
                    <a:pt x="163988" y="145207"/>
                  </a:lnTo>
                  <a:lnTo>
                    <a:pt x="163413" y="155019"/>
                  </a:lnTo>
                  <a:lnTo>
                    <a:pt x="161837" y="164696"/>
                  </a:lnTo>
                  <a:lnTo>
                    <a:pt x="159277" y="174161"/>
                  </a:lnTo>
                  <a:lnTo>
                    <a:pt x="155750" y="183339"/>
                  </a:lnTo>
                  <a:close/>
                </a:path>
                <a:path w="636270" h="396875">
                  <a:moveTo>
                    <a:pt x="315402" y="183339"/>
                  </a:moveTo>
                  <a:lnTo>
                    <a:pt x="241329" y="183339"/>
                  </a:lnTo>
                  <a:lnTo>
                    <a:pt x="237109" y="179991"/>
                  </a:lnTo>
                  <a:lnTo>
                    <a:pt x="233816" y="175690"/>
                  </a:lnTo>
                  <a:lnTo>
                    <a:pt x="231719" y="170755"/>
                  </a:lnTo>
                  <a:lnTo>
                    <a:pt x="229706" y="164475"/>
                  </a:lnTo>
                  <a:lnTo>
                    <a:pt x="229036" y="157981"/>
                  </a:lnTo>
                  <a:lnTo>
                    <a:pt x="229706" y="151487"/>
                  </a:lnTo>
                  <a:lnTo>
                    <a:pt x="231719" y="145207"/>
                  </a:lnTo>
                  <a:lnTo>
                    <a:pt x="225380" y="139273"/>
                  </a:lnTo>
                  <a:lnTo>
                    <a:pt x="221806" y="131151"/>
                  </a:lnTo>
                  <a:lnTo>
                    <a:pt x="221757" y="114251"/>
                  </a:lnTo>
                  <a:lnTo>
                    <a:pt x="224854" y="106510"/>
                  </a:lnTo>
                  <a:lnTo>
                    <a:pt x="230346" y="100592"/>
                  </a:lnTo>
                  <a:lnTo>
                    <a:pt x="228193" y="88186"/>
                  </a:lnTo>
                  <a:lnTo>
                    <a:pt x="230859" y="76324"/>
                  </a:lnTo>
                  <a:lnTo>
                    <a:pt x="237769" y="66319"/>
                  </a:lnTo>
                  <a:lnTo>
                    <a:pt x="248346" y="59486"/>
                  </a:lnTo>
                  <a:lnTo>
                    <a:pt x="248238" y="55062"/>
                  </a:lnTo>
                  <a:lnTo>
                    <a:pt x="248346" y="53690"/>
                  </a:lnTo>
                  <a:lnTo>
                    <a:pt x="438572" y="53690"/>
                  </a:lnTo>
                  <a:lnTo>
                    <a:pt x="438893" y="54711"/>
                  </a:lnTo>
                  <a:lnTo>
                    <a:pt x="438970" y="55062"/>
                  </a:lnTo>
                  <a:lnTo>
                    <a:pt x="341705" y="55062"/>
                  </a:lnTo>
                  <a:lnTo>
                    <a:pt x="315662" y="60443"/>
                  </a:lnTo>
                  <a:lnTo>
                    <a:pt x="294441" y="74890"/>
                  </a:lnTo>
                  <a:lnTo>
                    <a:pt x="280186" y="96240"/>
                  </a:lnTo>
                  <a:lnTo>
                    <a:pt x="275042" y="122327"/>
                  </a:lnTo>
                  <a:lnTo>
                    <a:pt x="280392" y="148292"/>
                  </a:lnTo>
                  <a:lnTo>
                    <a:pt x="294762" y="169477"/>
                  </a:lnTo>
                  <a:lnTo>
                    <a:pt x="315402" y="183339"/>
                  </a:lnTo>
                  <a:close/>
                </a:path>
                <a:path w="636270" h="396875">
                  <a:moveTo>
                    <a:pt x="632017" y="183339"/>
                  </a:moveTo>
                  <a:lnTo>
                    <a:pt x="598747" y="183339"/>
                  </a:lnTo>
                  <a:lnTo>
                    <a:pt x="602242" y="177115"/>
                  </a:lnTo>
                  <a:lnTo>
                    <a:pt x="604744" y="163291"/>
                  </a:lnTo>
                  <a:lnTo>
                    <a:pt x="600030" y="117866"/>
                  </a:lnTo>
                  <a:lnTo>
                    <a:pt x="579116" y="74157"/>
                  </a:lnTo>
                  <a:lnTo>
                    <a:pt x="541542" y="53690"/>
                  </a:lnTo>
                  <a:lnTo>
                    <a:pt x="598979" y="53690"/>
                  </a:lnTo>
                  <a:lnTo>
                    <a:pt x="612686" y="68981"/>
                  </a:lnTo>
                  <a:lnTo>
                    <a:pt x="629988" y="111727"/>
                  </a:lnTo>
                  <a:lnTo>
                    <a:pt x="635663" y="154816"/>
                  </a:lnTo>
                  <a:lnTo>
                    <a:pt x="632405" y="182507"/>
                  </a:lnTo>
                  <a:lnTo>
                    <a:pt x="632017" y="183339"/>
                  </a:lnTo>
                  <a:close/>
                </a:path>
                <a:path w="636270" h="396875">
                  <a:moveTo>
                    <a:pt x="629385" y="188982"/>
                  </a:moveTo>
                  <a:lnTo>
                    <a:pt x="342010" y="188982"/>
                  </a:lnTo>
                  <a:lnTo>
                    <a:pt x="368077" y="183720"/>
                  </a:lnTo>
                  <a:lnTo>
                    <a:pt x="389364" y="169370"/>
                  </a:lnTo>
                  <a:lnTo>
                    <a:pt x="403715" y="148086"/>
                  </a:lnTo>
                  <a:lnTo>
                    <a:pt x="408978" y="122022"/>
                  </a:lnTo>
                  <a:lnTo>
                    <a:pt x="403715" y="95959"/>
                  </a:lnTo>
                  <a:lnTo>
                    <a:pt x="389364" y="74675"/>
                  </a:lnTo>
                  <a:lnTo>
                    <a:pt x="368077" y="60324"/>
                  </a:lnTo>
                  <a:lnTo>
                    <a:pt x="342010" y="55062"/>
                  </a:lnTo>
                  <a:lnTo>
                    <a:pt x="438970" y="55062"/>
                  </a:lnTo>
                  <a:lnTo>
                    <a:pt x="439121" y="55756"/>
                  </a:lnTo>
                  <a:lnTo>
                    <a:pt x="439259" y="56816"/>
                  </a:lnTo>
                  <a:lnTo>
                    <a:pt x="446634" y="59928"/>
                  </a:lnTo>
                  <a:lnTo>
                    <a:pt x="452515" y="65777"/>
                  </a:lnTo>
                  <a:lnTo>
                    <a:pt x="455658" y="73137"/>
                  </a:lnTo>
                  <a:lnTo>
                    <a:pt x="457653" y="79440"/>
                  </a:lnTo>
                  <a:lnTo>
                    <a:pt x="458318" y="85949"/>
                  </a:lnTo>
                  <a:lnTo>
                    <a:pt x="457653" y="92458"/>
                  </a:lnTo>
                  <a:lnTo>
                    <a:pt x="455658" y="98762"/>
                  </a:lnTo>
                  <a:lnTo>
                    <a:pt x="459962" y="103756"/>
                  </a:lnTo>
                  <a:lnTo>
                    <a:pt x="463129" y="109463"/>
                  </a:lnTo>
                  <a:lnTo>
                    <a:pt x="465077" y="115691"/>
                  </a:lnTo>
                  <a:lnTo>
                    <a:pt x="465703" y="122022"/>
                  </a:lnTo>
                  <a:lnTo>
                    <a:pt x="465718" y="130175"/>
                  </a:lnTo>
                  <a:lnTo>
                    <a:pt x="462728" y="137801"/>
                  </a:lnTo>
                  <a:lnTo>
                    <a:pt x="457336" y="143605"/>
                  </a:lnTo>
                  <a:lnTo>
                    <a:pt x="460173" y="150965"/>
                  </a:lnTo>
                  <a:lnTo>
                    <a:pt x="460173" y="159125"/>
                  </a:lnTo>
                  <a:lnTo>
                    <a:pt x="456200" y="169477"/>
                  </a:lnTo>
                  <a:lnTo>
                    <a:pt x="454506" y="173943"/>
                  </a:lnTo>
                  <a:lnTo>
                    <a:pt x="448862" y="179991"/>
                  </a:lnTo>
                  <a:lnTo>
                    <a:pt x="441623" y="183339"/>
                  </a:lnTo>
                  <a:lnTo>
                    <a:pt x="632017" y="183339"/>
                  </a:lnTo>
                  <a:lnTo>
                    <a:pt x="629385" y="188982"/>
                  </a:lnTo>
                  <a:close/>
                </a:path>
                <a:path w="636270" h="396875">
                  <a:moveTo>
                    <a:pt x="598747" y="213845"/>
                  </a:moveTo>
                  <a:lnTo>
                    <a:pt x="110596" y="213845"/>
                  </a:lnTo>
                  <a:lnTo>
                    <a:pt x="89640" y="208240"/>
                  </a:lnTo>
                  <a:lnTo>
                    <a:pt x="72688" y="192862"/>
                  </a:lnTo>
                  <a:lnTo>
                    <a:pt x="61342" y="169863"/>
                  </a:lnTo>
                  <a:lnTo>
                    <a:pt x="57205" y="141393"/>
                  </a:lnTo>
                  <a:lnTo>
                    <a:pt x="57167" y="134034"/>
                  </a:lnTo>
                  <a:lnTo>
                    <a:pt x="57929" y="126697"/>
                  </a:lnTo>
                  <a:lnTo>
                    <a:pt x="59857" y="117866"/>
                  </a:lnTo>
                  <a:lnTo>
                    <a:pt x="61323" y="111269"/>
                  </a:lnTo>
                  <a:lnTo>
                    <a:pt x="69485" y="106083"/>
                  </a:lnTo>
                  <a:lnTo>
                    <a:pt x="85960" y="109744"/>
                  </a:lnTo>
                  <a:lnTo>
                    <a:pt x="91146" y="117904"/>
                  </a:lnTo>
                  <a:lnTo>
                    <a:pt x="88217" y="131151"/>
                  </a:lnTo>
                  <a:lnTo>
                    <a:pt x="87676" y="136269"/>
                  </a:lnTo>
                  <a:lnTo>
                    <a:pt x="102452" y="180163"/>
                  </a:lnTo>
                  <a:lnTo>
                    <a:pt x="110596" y="183339"/>
                  </a:lnTo>
                  <a:lnTo>
                    <a:pt x="315402" y="183339"/>
                  </a:lnTo>
                  <a:lnTo>
                    <a:pt x="316015" y="183751"/>
                  </a:lnTo>
                  <a:lnTo>
                    <a:pt x="342010" y="188982"/>
                  </a:lnTo>
                  <a:lnTo>
                    <a:pt x="629385" y="188982"/>
                  </a:lnTo>
                  <a:lnTo>
                    <a:pt x="623898" y="200746"/>
                  </a:lnTo>
                  <a:lnTo>
                    <a:pt x="612045" y="210777"/>
                  </a:lnTo>
                  <a:lnTo>
                    <a:pt x="598747" y="213845"/>
                  </a:lnTo>
                  <a:close/>
                </a:path>
                <a:path w="636270" h="396875">
                  <a:moveTo>
                    <a:pt x="293653" y="251977"/>
                  </a:moveTo>
                  <a:lnTo>
                    <a:pt x="263143" y="251977"/>
                  </a:lnTo>
                  <a:lnTo>
                    <a:pt x="263143" y="213845"/>
                  </a:lnTo>
                  <a:lnTo>
                    <a:pt x="422402" y="213845"/>
                  </a:lnTo>
                  <a:lnTo>
                    <a:pt x="420259" y="214958"/>
                  </a:lnTo>
                  <a:lnTo>
                    <a:pt x="418009" y="215850"/>
                  </a:lnTo>
                  <a:lnTo>
                    <a:pt x="415690" y="216514"/>
                  </a:lnTo>
                  <a:lnTo>
                    <a:pt x="415690" y="232834"/>
                  </a:lnTo>
                  <a:lnTo>
                    <a:pt x="293653" y="232834"/>
                  </a:lnTo>
                  <a:lnTo>
                    <a:pt x="293653" y="251977"/>
                  </a:lnTo>
                  <a:close/>
                </a:path>
                <a:path w="636270" h="396875">
                  <a:moveTo>
                    <a:pt x="594933" y="251977"/>
                  </a:moveTo>
                  <a:lnTo>
                    <a:pt x="534753" y="251977"/>
                  </a:lnTo>
                  <a:lnTo>
                    <a:pt x="529465" y="243255"/>
                  </a:lnTo>
                  <a:lnTo>
                    <a:pt x="525619" y="233874"/>
                  </a:lnTo>
                  <a:lnTo>
                    <a:pt x="523269" y="224012"/>
                  </a:lnTo>
                  <a:lnTo>
                    <a:pt x="522473" y="213845"/>
                  </a:lnTo>
                  <a:lnTo>
                    <a:pt x="552983" y="213845"/>
                  </a:lnTo>
                  <a:lnTo>
                    <a:pt x="556900" y="229260"/>
                  </a:lnTo>
                  <a:lnTo>
                    <a:pt x="566089" y="241565"/>
                  </a:lnTo>
                  <a:lnTo>
                    <a:pt x="579213" y="249543"/>
                  </a:lnTo>
                  <a:lnTo>
                    <a:pt x="594933" y="251977"/>
                  </a:lnTo>
                  <a:close/>
                </a:path>
                <a:path w="636270" h="396875">
                  <a:moveTo>
                    <a:pt x="314742" y="238516"/>
                  </a:moveTo>
                  <a:lnTo>
                    <a:pt x="306581" y="238516"/>
                  </a:lnTo>
                  <a:lnTo>
                    <a:pt x="297283" y="234886"/>
                  </a:lnTo>
                  <a:lnTo>
                    <a:pt x="295317" y="233874"/>
                  </a:lnTo>
                  <a:lnTo>
                    <a:pt x="293653" y="232834"/>
                  </a:lnTo>
                  <a:lnTo>
                    <a:pt x="415690" y="232834"/>
                  </a:lnTo>
                  <a:lnTo>
                    <a:pt x="415690" y="234283"/>
                  </a:lnTo>
                  <a:lnTo>
                    <a:pt x="367180" y="234283"/>
                  </a:lnTo>
                  <a:lnTo>
                    <a:pt x="365587" y="235656"/>
                  </a:lnTo>
                  <a:lnTo>
                    <a:pt x="322103" y="235656"/>
                  </a:lnTo>
                  <a:lnTo>
                    <a:pt x="314742" y="238516"/>
                  </a:lnTo>
                  <a:close/>
                </a:path>
                <a:path w="636270" h="396875">
                  <a:moveTo>
                    <a:pt x="379102" y="237410"/>
                  </a:moveTo>
                  <a:lnTo>
                    <a:pt x="372863" y="236670"/>
                  </a:lnTo>
                  <a:lnTo>
                    <a:pt x="367180" y="234283"/>
                  </a:lnTo>
                  <a:lnTo>
                    <a:pt x="415690" y="234283"/>
                  </a:lnTo>
                  <a:lnTo>
                    <a:pt x="415690" y="236419"/>
                  </a:lnTo>
                  <a:lnTo>
                    <a:pt x="385181" y="236419"/>
                  </a:lnTo>
                  <a:lnTo>
                    <a:pt x="379102" y="237410"/>
                  </a:lnTo>
                  <a:close/>
                </a:path>
                <a:path w="636270" h="396875">
                  <a:moveTo>
                    <a:pt x="343688" y="244350"/>
                  </a:moveTo>
                  <a:lnTo>
                    <a:pt x="335672" y="244205"/>
                  </a:lnTo>
                  <a:lnTo>
                    <a:pt x="327983" y="241109"/>
                  </a:lnTo>
                  <a:lnTo>
                    <a:pt x="322103" y="235656"/>
                  </a:lnTo>
                  <a:lnTo>
                    <a:pt x="365587" y="235656"/>
                  </a:lnTo>
                  <a:lnTo>
                    <a:pt x="362185" y="238587"/>
                  </a:lnTo>
                  <a:lnTo>
                    <a:pt x="356478" y="241753"/>
                  </a:lnTo>
                  <a:lnTo>
                    <a:pt x="350249" y="243702"/>
                  </a:lnTo>
                  <a:lnTo>
                    <a:pt x="343688" y="244350"/>
                  </a:lnTo>
                  <a:close/>
                </a:path>
                <a:path w="636270" h="396875">
                  <a:moveTo>
                    <a:pt x="415690" y="334647"/>
                  </a:moveTo>
                  <a:lnTo>
                    <a:pt x="385181" y="334647"/>
                  </a:lnTo>
                  <a:lnTo>
                    <a:pt x="385181" y="236419"/>
                  </a:lnTo>
                  <a:lnTo>
                    <a:pt x="415690" y="236419"/>
                  </a:lnTo>
                  <a:lnTo>
                    <a:pt x="415690" y="251977"/>
                  </a:lnTo>
                  <a:lnTo>
                    <a:pt x="603361" y="251977"/>
                  </a:lnTo>
                  <a:lnTo>
                    <a:pt x="610188" y="258802"/>
                  </a:lnTo>
                  <a:lnTo>
                    <a:pt x="610188" y="275657"/>
                  </a:lnTo>
                  <a:lnTo>
                    <a:pt x="603361" y="282482"/>
                  </a:lnTo>
                  <a:lnTo>
                    <a:pt x="415690" y="282482"/>
                  </a:lnTo>
                  <a:lnTo>
                    <a:pt x="415690" y="334647"/>
                  </a:lnTo>
                  <a:close/>
                </a:path>
                <a:path w="636270" h="396875">
                  <a:moveTo>
                    <a:pt x="385181" y="334647"/>
                  </a:moveTo>
                  <a:lnTo>
                    <a:pt x="293653" y="334647"/>
                  </a:lnTo>
                  <a:lnTo>
                    <a:pt x="339417" y="299184"/>
                  </a:lnTo>
                  <a:lnTo>
                    <a:pt x="385181" y="334647"/>
                  </a:lnTo>
                  <a:close/>
                </a:path>
                <a:path w="636270" h="396875">
                  <a:moveTo>
                    <a:pt x="415690" y="396879"/>
                  </a:moveTo>
                  <a:lnTo>
                    <a:pt x="339417" y="337774"/>
                  </a:lnTo>
                  <a:lnTo>
                    <a:pt x="415690" y="337774"/>
                  </a:lnTo>
                  <a:lnTo>
                    <a:pt x="415690" y="396879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94759" y="4878327"/>
            <a:ext cx="7826375" cy="1347470"/>
            <a:chOff x="3794759" y="4878327"/>
            <a:chExt cx="7826375" cy="1347470"/>
          </a:xfrm>
        </p:grpSpPr>
        <p:sp>
          <p:nvSpPr>
            <p:cNvPr id="10" name="object 10"/>
            <p:cNvSpPr/>
            <p:nvPr/>
          </p:nvSpPr>
          <p:spPr>
            <a:xfrm>
              <a:off x="3794759" y="4878327"/>
              <a:ext cx="7826375" cy="1347470"/>
            </a:xfrm>
            <a:custGeom>
              <a:avLst/>
              <a:gdLst/>
              <a:ahLst/>
              <a:cxnLst/>
              <a:rect l="l" t="t" r="r" b="b"/>
              <a:pathLst>
                <a:path w="7826375" h="1347470">
                  <a:moveTo>
                    <a:pt x="7691018" y="0"/>
                  </a:moveTo>
                  <a:lnTo>
                    <a:pt x="134721" y="0"/>
                  </a:lnTo>
                  <a:lnTo>
                    <a:pt x="92137" y="6867"/>
                  </a:lnTo>
                  <a:lnTo>
                    <a:pt x="55154" y="25992"/>
                  </a:lnTo>
                  <a:lnTo>
                    <a:pt x="25992" y="55154"/>
                  </a:lnTo>
                  <a:lnTo>
                    <a:pt x="6867" y="92137"/>
                  </a:lnTo>
                  <a:lnTo>
                    <a:pt x="0" y="134721"/>
                  </a:lnTo>
                  <a:lnTo>
                    <a:pt x="0" y="1212481"/>
                  </a:lnTo>
                  <a:lnTo>
                    <a:pt x="6867" y="1255067"/>
                  </a:lnTo>
                  <a:lnTo>
                    <a:pt x="25992" y="1292052"/>
                  </a:lnTo>
                  <a:lnTo>
                    <a:pt x="55154" y="1321219"/>
                  </a:lnTo>
                  <a:lnTo>
                    <a:pt x="92137" y="1340346"/>
                  </a:lnTo>
                  <a:lnTo>
                    <a:pt x="134721" y="1347216"/>
                  </a:lnTo>
                  <a:lnTo>
                    <a:pt x="7691018" y="1347216"/>
                  </a:lnTo>
                  <a:lnTo>
                    <a:pt x="7733602" y="1340348"/>
                  </a:lnTo>
                  <a:lnTo>
                    <a:pt x="7770585" y="1321223"/>
                  </a:lnTo>
                  <a:lnTo>
                    <a:pt x="7799747" y="1292061"/>
                  </a:lnTo>
                  <a:lnTo>
                    <a:pt x="7818872" y="1255078"/>
                  </a:lnTo>
                  <a:lnTo>
                    <a:pt x="7825740" y="1212494"/>
                  </a:lnTo>
                  <a:lnTo>
                    <a:pt x="7825752" y="134721"/>
                  </a:lnTo>
                  <a:lnTo>
                    <a:pt x="7818883" y="92137"/>
                  </a:lnTo>
                  <a:lnTo>
                    <a:pt x="7799756" y="55154"/>
                  </a:lnTo>
                  <a:lnTo>
                    <a:pt x="7770589" y="25992"/>
                  </a:lnTo>
                  <a:lnTo>
                    <a:pt x="7733603" y="6867"/>
                  </a:lnTo>
                  <a:lnTo>
                    <a:pt x="76910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0396" y="5356702"/>
              <a:ext cx="636270" cy="396875"/>
            </a:xfrm>
            <a:custGeom>
              <a:avLst/>
              <a:gdLst/>
              <a:ahLst/>
              <a:cxnLst/>
              <a:rect l="l" t="t" r="r" b="b"/>
              <a:pathLst>
                <a:path w="636270" h="396875">
                  <a:moveTo>
                    <a:pt x="392312" y="10066"/>
                  </a:moveTo>
                  <a:lnTo>
                    <a:pt x="320043" y="10066"/>
                  </a:lnTo>
                  <a:lnTo>
                    <a:pt x="325028" y="5745"/>
                  </a:lnTo>
                  <a:lnTo>
                    <a:pt x="330734" y="2571"/>
                  </a:lnTo>
                  <a:lnTo>
                    <a:pt x="336968" y="628"/>
                  </a:lnTo>
                  <a:lnTo>
                    <a:pt x="343536" y="0"/>
                  </a:lnTo>
                  <a:lnTo>
                    <a:pt x="351437" y="91"/>
                  </a:lnTo>
                  <a:lnTo>
                    <a:pt x="359042" y="3073"/>
                  </a:lnTo>
                  <a:lnTo>
                    <a:pt x="364892" y="8389"/>
                  </a:lnTo>
                  <a:lnTo>
                    <a:pt x="387774" y="8389"/>
                  </a:lnTo>
                  <a:lnTo>
                    <a:pt x="392312" y="10066"/>
                  </a:lnTo>
                  <a:close/>
                </a:path>
                <a:path w="636270" h="396875">
                  <a:moveTo>
                    <a:pt x="387774" y="8389"/>
                  </a:moveTo>
                  <a:lnTo>
                    <a:pt x="364892" y="8389"/>
                  </a:lnTo>
                  <a:lnTo>
                    <a:pt x="372230" y="5422"/>
                  </a:lnTo>
                  <a:lnTo>
                    <a:pt x="380437" y="5422"/>
                  </a:lnTo>
                  <a:lnTo>
                    <a:pt x="387774" y="8389"/>
                  </a:lnTo>
                  <a:close/>
                </a:path>
                <a:path w="636270" h="396875">
                  <a:moveTo>
                    <a:pt x="263143" y="396879"/>
                  </a:moveTo>
                  <a:lnTo>
                    <a:pt x="263143" y="282482"/>
                  </a:lnTo>
                  <a:lnTo>
                    <a:pt x="83900" y="282482"/>
                  </a:lnTo>
                  <a:lnTo>
                    <a:pt x="50937" y="272445"/>
                  </a:lnTo>
                  <a:lnTo>
                    <a:pt x="24302" y="244913"/>
                  </a:lnTo>
                  <a:lnTo>
                    <a:pt x="6491" y="203753"/>
                  </a:lnTo>
                  <a:lnTo>
                    <a:pt x="0" y="152833"/>
                  </a:lnTo>
                  <a:lnTo>
                    <a:pt x="5929" y="104098"/>
                  </a:lnTo>
                  <a:lnTo>
                    <a:pt x="22262" y="64100"/>
                  </a:lnTo>
                  <a:lnTo>
                    <a:pt x="77417" y="23641"/>
                  </a:lnTo>
                  <a:lnTo>
                    <a:pt x="280000" y="23184"/>
                  </a:lnTo>
                  <a:lnTo>
                    <a:pt x="283287" y="17388"/>
                  </a:lnTo>
                  <a:lnTo>
                    <a:pt x="288336" y="12797"/>
                  </a:lnTo>
                  <a:lnTo>
                    <a:pt x="294415" y="10066"/>
                  </a:lnTo>
                  <a:lnTo>
                    <a:pt x="300717" y="8050"/>
                  </a:lnTo>
                  <a:lnTo>
                    <a:pt x="307229" y="7378"/>
                  </a:lnTo>
                  <a:lnTo>
                    <a:pt x="313741" y="8050"/>
                  </a:lnTo>
                  <a:lnTo>
                    <a:pt x="320043" y="10066"/>
                  </a:lnTo>
                  <a:lnTo>
                    <a:pt x="392312" y="10066"/>
                  </a:lnTo>
                  <a:lnTo>
                    <a:pt x="394951" y="11043"/>
                  </a:lnTo>
                  <a:lnTo>
                    <a:pt x="400840" y="16335"/>
                  </a:lnTo>
                  <a:lnTo>
                    <a:pt x="404249" y="23184"/>
                  </a:lnTo>
                  <a:lnTo>
                    <a:pt x="541564" y="23191"/>
                  </a:lnTo>
                  <a:lnTo>
                    <a:pt x="583342" y="36244"/>
                  </a:lnTo>
                  <a:lnTo>
                    <a:pt x="598979" y="53690"/>
                  </a:lnTo>
                  <a:lnTo>
                    <a:pt x="83900" y="53690"/>
                  </a:lnTo>
                  <a:lnTo>
                    <a:pt x="64682" y="60837"/>
                  </a:lnTo>
                  <a:lnTo>
                    <a:pt x="47537" y="81011"/>
                  </a:lnTo>
                  <a:lnTo>
                    <a:pt x="35226" y="112311"/>
                  </a:lnTo>
                  <a:lnTo>
                    <a:pt x="30509" y="152833"/>
                  </a:lnTo>
                  <a:lnTo>
                    <a:pt x="35226" y="193356"/>
                  </a:lnTo>
                  <a:lnTo>
                    <a:pt x="47537" y="224655"/>
                  </a:lnTo>
                  <a:lnTo>
                    <a:pt x="64682" y="244829"/>
                  </a:lnTo>
                  <a:lnTo>
                    <a:pt x="83900" y="251977"/>
                  </a:lnTo>
                  <a:lnTo>
                    <a:pt x="293653" y="251977"/>
                  </a:lnTo>
                  <a:lnTo>
                    <a:pt x="293653" y="334647"/>
                  </a:lnTo>
                  <a:lnTo>
                    <a:pt x="415690" y="334647"/>
                  </a:lnTo>
                  <a:lnTo>
                    <a:pt x="415690" y="337774"/>
                  </a:lnTo>
                  <a:lnTo>
                    <a:pt x="339417" y="337774"/>
                  </a:lnTo>
                  <a:lnTo>
                    <a:pt x="263143" y="396879"/>
                  </a:lnTo>
                  <a:close/>
                </a:path>
                <a:path w="636270" h="396875">
                  <a:moveTo>
                    <a:pt x="155750" y="183339"/>
                  </a:moveTo>
                  <a:lnTo>
                    <a:pt x="110596" y="183339"/>
                  </a:lnTo>
                  <a:lnTo>
                    <a:pt x="123524" y="182743"/>
                  </a:lnTo>
                  <a:lnTo>
                    <a:pt x="130217" y="178572"/>
                  </a:lnTo>
                  <a:lnTo>
                    <a:pt x="132820" y="167252"/>
                  </a:lnTo>
                  <a:lnTo>
                    <a:pt x="133478" y="145207"/>
                  </a:lnTo>
                  <a:lnTo>
                    <a:pt x="129775" y="108385"/>
                  </a:lnTo>
                  <a:lnTo>
                    <a:pt x="119472" y="79429"/>
                  </a:lnTo>
                  <a:lnTo>
                    <a:pt x="103778" y="60482"/>
                  </a:lnTo>
                  <a:lnTo>
                    <a:pt x="83900" y="53690"/>
                  </a:lnTo>
                  <a:lnTo>
                    <a:pt x="139046" y="53690"/>
                  </a:lnTo>
                  <a:lnTo>
                    <a:pt x="149540" y="71764"/>
                  </a:lnTo>
                  <a:lnTo>
                    <a:pt x="157380" y="93271"/>
                  </a:lnTo>
                  <a:lnTo>
                    <a:pt x="162289" y="117866"/>
                  </a:lnTo>
                  <a:lnTo>
                    <a:pt x="163988" y="145207"/>
                  </a:lnTo>
                  <a:lnTo>
                    <a:pt x="163413" y="155019"/>
                  </a:lnTo>
                  <a:lnTo>
                    <a:pt x="161837" y="164696"/>
                  </a:lnTo>
                  <a:lnTo>
                    <a:pt x="159277" y="174161"/>
                  </a:lnTo>
                  <a:lnTo>
                    <a:pt x="155750" y="183339"/>
                  </a:lnTo>
                  <a:close/>
                </a:path>
                <a:path w="636270" h="396875">
                  <a:moveTo>
                    <a:pt x="315402" y="183339"/>
                  </a:moveTo>
                  <a:lnTo>
                    <a:pt x="241329" y="183339"/>
                  </a:lnTo>
                  <a:lnTo>
                    <a:pt x="237109" y="179991"/>
                  </a:lnTo>
                  <a:lnTo>
                    <a:pt x="233816" y="175690"/>
                  </a:lnTo>
                  <a:lnTo>
                    <a:pt x="231719" y="170755"/>
                  </a:lnTo>
                  <a:lnTo>
                    <a:pt x="229706" y="164475"/>
                  </a:lnTo>
                  <a:lnTo>
                    <a:pt x="229036" y="157981"/>
                  </a:lnTo>
                  <a:lnTo>
                    <a:pt x="229706" y="151487"/>
                  </a:lnTo>
                  <a:lnTo>
                    <a:pt x="231719" y="145207"/>
                  </a:lnTo>
                  <a:lnTo>
                    <a:pt x="225380" y="139273"/>
                  </a:lnTo>
                  <a:lnTo>
                    <a:pt x="221806" y="131151"/>
                  </a:lnTo>
                  <a:lnTo>
                    <a:pt x="221757" y="114259"/>
                  </a:lnTo>
                  <a:lnTo>
                    <a:pt x="224854" y="106510"/>
                  </a:lnTo>
                  <a:lnTo>
                    <a:pt x="230346" y="100592"/>
                  </a:lnTo>
                  <a:lnTo>
                    <a:pt x="228193" y="88186"/>
                  </a:lnTo>
                  <a:lnTo>
                    <a:pt x="230859" y="76324"/>
                  </a:lnTo>
                  <a:lnTo>
                    <a:pt x="237769" y="66319"/>
                  </a:lnTo>
                  <a:lnTo>
                    <a:pt x="248346" y="59486"/>
                  </a:lnTo>
                  <a:lnTo>
                    <a:pt x="248238" y="55062"/>
                  </a:lnTo>
                  <a:lnTo>
                    <a:pt x="248346" y="53690"/>
                  </a:lnTo>
                  <a:lnTo>
                    <a:pt x="438572" y="53690"/>
                  </a:lnTo>
                  <a:lnTo>
                    <a:pt x="438893" y="54711"/>
                  </a:lnTo>
                  <a:lnTo>
                    <a:pt x="438970" y="55062"/>
                  </a:lnTo>
                  <a:lnTo>
                    <a:pt x="341705" y="55062"/>
                  </a:lnTo>
                  <a:lnTo>
                    <a:pt x="315662" y="60443"/>
                  </a:lnTo>
                  <a:lnTo>
                    <a:pt x="294441" y="74890"/>
                  </a:lnTo>
                  <a:lnTo>
                    <a:pt x="280186" y="96240"/>
                  </a:lnTo>
                  <a:lnTo>
                    <a:pt x="275042" y="122327"/>
                  </a:lnTo>
                  <a:lnTo>
                    <a:pt x="280392" y="148292"/>
                  </a:lnTo>
                  <a:lnTo>
                    <a:pt x="294762" y="169477"/>
                  </a:lnTo>
                  <a:lnTo>
                    <a:pt x="315402" y="183339"/>
                  </a:lnTo>
                  <a:close/>
                </a:path>
                <a:path w="636270" h="396875">
                  <a:moveTo>
                    <a:pt x="632017" y="183339"/>
                  </a:moveTo>
                  <a:lnTo>
                    <a:pt x="598747" y="183339"/>
                  </a:lnTo>
                  <a:lnTo>
                    <a:pt x="602242" y="177115"/>
                  </a:lnTo>
                  <a:lnTo>
                    <a:pt x="604744" y="163291"/>
                  </a:lnTo>
                  <a:lnTo>
                    <a:pt x="600030" y="117866"/>
                  </a:lnTo>
                  <a:lnTo>
                    <a:pt x="579116" y="74157"/>
                  </a:lnTo>
                  <a:lnTo>
                    <a:pt x="541542" y="53690"/>
                  </a:lnTo>
                  <a:lnTo>
                    <a:pt x="598979" y="53690"/>
                  </a:lnTo>
                  <a:lnTo>
                    <a:pt x="612686" y="68981"/>
                  </a:lnTo>
                  <a:lnTo>
                    <a:pt x="629988" y="111727"/>
                  </a:lnTo>
                  <a:lnTo>
                    <a:pt x="635663" y="154816"/>
                  </a:lnTo>
                  <a:lnTo>
                    <a:pt x="632405" y="182507"/>
                  </a:lnTo>
                  <a:lnTo>
                    <a:pt x="632017" y="183339"/>
                  </a:lnTo>
                  <a:close/>
                </a:path>
                <a:path w="636270" h="396875">
                  <a:moveTo>
                    <a:pt x="629385" y="188982"/>
                  </a:moveTo>
                  <a:lnTo>
                    <a:pt x="342010" y="188982"/>
                  </a:lnTo>
                  <a:lnTo>
                    <a:pt x="368077" y="183720"/>
                  </a:lnTo>
                  <a:lnTo>
                    <a:pt x="389364" y="169370"/>
                  </a:lnTo>
                  <a:lnTo>
                    <a:pt x="403715" y="148086"/>
                  </a:lnTo>
                  <a:lnTo>
                    <a:pt x="408978" y="122022"/>
                  </a:lnTo>
                  <a:lnTo>
                    <a:pt x="403715" y="95959"/>
                  </a:lnTo>
                  <a:lnTo>
                    <a:pt x="389364" y="74675"/>
                  </a:lnTo>
                  <a:lnTo>
                    <a:pt x="368077" y="60324"/>
                  </a:lnTo>
                  <a:lnTo>
                    <a:pt x="342010" y="55062"/>
                  </a:lnTo>
                  <a:lnTo>
                    <a:pt x="438970" y="55062"/>
                  </a:lnTo>
                  <a:lnTo>
                    <a:pt x="439121" y="55756"/>
                  </a:lnTo>
                  <a:lnTo>
                    <a:pt x="439259" y="56816"/>
                  </a:lnTo>
                  <a:lnTo>
                    <a:pt x="446634" y="59928"/>
                  </a:lnTo>
                  <a:lnTo>
                    <a:pt x="452515" y="65777"/>
                  </a:lnTo>
                  <a:lnTo>
                    <a:pt x="455658" y="73137"/>
                  </a:lnTo>
                  <a:lnTo>
                    <a:pt x="457653" y="79440"/>
                  </a:lnTo>
                  <a:lnTo>
                    <a:pt x="458318" y="85949"/>
                  </a:lnTo>
                  <a:lnTo>
                    <a:pt x="457653" y="92458"/>
                  </a:lnTo>
                  <a:lnTo>
                    <a:pt x="455658" y="98762"/>
                  </a:lnTo>
                  <a:lnTo>
                    <a:pt x="459962" y="103756"/>
                  </a:lnTo>
                  <a:lnTo>
                    <a:pt x="463129" y="109463"/>
                  </a:lnTo>
                  <a:lnTo>
                    <a:pt x="465077" y="115691"/>
                  </a:lnTo>
                  <a:lnTo>
                    <a:pt x="465703" y="122022"/>
                  </a:lnTo>
                  <a:lnTo>
                    <a:pt x="465718" y="130175"/>
                  </a:lnTo>
                  <a:lnTo>
                    <a:pt x="462728" y="137801"/>
                  </a:lnTo>
                  <a:lnTo>
                    <a:pt x="457336" y="143605"/>
                  </a:lnTo>
                  <a:lnTo>
                    <a:pt x="460173" y="150965"/>
                  </a:lnTo>
                  <a:lnTo>
                    <a:pt x="460173" y="159125"/>
                  </a:lnTo>
                  <a:lnTo>
                    <a:pt x="456200" y="169477"/>
                  </a:lnTo>
                  <a:lnTo>
                    <a:pt x="454506" y="173943"/>
                  </a:lnTo>
                  <a:lnTo>
                    <a:pt x="448862" y="179991"/>
                  </a:lnTo>
                  <a:lnTo>
                    <a:pt x="441623" y="183339"/>
                  </a:lnTo>
                  <a:lnTo>
                    <a:pt x="632017" y="183339"/>
                  </a:lnTo>
                  <a:lnTo>
                    <a:pt x="629385" y="188982"/>
                  </a:lnTo>
                  <a:close/>
                </a:path>
                <a:path w="636270" h="396875">
                  <a:moveTo>
                    <a:pt x="598747" y="213845"/>
                  </a:moveTo>
                  <a:lnTo>
                    <a:pt x="110596" y="213845"/>
                  </a:lnTo>
                  <a:lnTo>
                    <a:pt x="89640" y="208240"/>
                  </a:lnTo>
                  <a:lnTo>
                    <a:pt x="72688" y="192862"/>
                  </a:lnTo>
                  <a:lnTo>
                    <a:pt x="61342" y="169863"/>
                  </a:lnTo>
                  <a:lnTo>
                    <a:pt x="57205" y="141393"/>
                  </a:lnTo>
                  <a:lnTo>
                    <a:pt x="57167" y="134034"/>
                  </a:lnTo>
                  <a:lnTo>
                    <a:pt x="57929" y="126697"/>
                  </a:lnTo>
                  <a:lnTo>
                    <a:pt x="59857" y="117866"/>
                  </a:lnTo>
                  <a:lnTo>
                    <a:pt x="61323" y="111269"/>
                  </a:lnTo>
                  <a:lnTo>
                    <a:pt x="69485" y="106083"/>
                  </a:lnTo>
                  <a:lnTo>
                    <a:pt x="85960" y="109744"/>
                  </a:lnTo>
                  <a:lnTo>
                    <a:pt x="91146" y="117904"/>
                  </a:lnTo>
                  <a:lnTo>
                    <a:pt x="88217" y="131151"/>
                  </a:lnTo>
                  <a:lnTo>
                    <a:pt x="87676" y="136269"/>
                  </a:lnTo>
                  <a:lnTo>
                    <a:pt x="102452" y="180163"/>
                  </a:lnTo>
                  <a:lnTo>
                    <a:pt x="110596" y="183339"/>
                  </a:lnTo>
                  <a:lnTo>
                    <a:pt x="315402" y="183339"/>
                  </a:lnTo>
                  <a:lnTo>
                    <a:pt x="316015" y="183751"/>
                  </a:lnTo>
                  <a:lnTo>
                    <a:pt x="342010" y="188982"/>
                  </a:lnTo>
                  <a:lnTo>
                    <a:pt x="629385" y="188982"/>
                  </a:lnTo>
                  <a:lnTo>
                    <a:pt x="623898" y="200746"/>
                  </a:lnTo>
                  <a:lnTo>
                    <a:pt x="612045" y="210777"/>
                  </a:lnTo>
                  <a:lnTo>
                    <a:pt x="598747" y="213845"/>
                  </a:lnTo>
                  <a:close/>
                </a:path>
                <a:path w="636270" h="396875">
                  <a:moveTo>
                    <a:pt x="293653" y="251977"/>
                  </a:moveTo>
                  <a:lnTo>
                    <a:pt x="263143" y="251977"/>
                  </a:lnTo>
                  <a:lnTo>
                    <a:pt x="263143" y="213845"/>
                  </a:lnTo>
                  <a:lnTo>
                    <a:pt x="422402" y="213845"/>
                  </a:lnTo>
                  <a:lnTo>
                    <a:pt x="420259" y="214958"/>
                  </a:lnTo>
                  <a:lnTo>
                    <a:pt x="418009" y="215850"/>
                  </a:lnTo>
                  <a:lnTo>
                    <a:pt x="415690" y="216514"/>
                  </a:lnTo>
                  <a:lnTo>
                    <a:pt x="415690" y="232834"/>
                  </a:lnTo>
                  <a:lnTo>
                    <a:pt x="293653" y="232834"/>
                  </a:lnTo>
                  <a:lnTo>
                    <a:pt x="293653" y="251977"/>
                  </a:lnTo>
                  <a:close/>
                </a:path>
                <a:path w="636270" h="396875">
                  <a:moveTo>
                    <a:pt x="594933" y="251977"/>
                  </a:moveTo>
                  <a:lnTo>
                    <a:pt x="534753" y="251977"/>
                  </a:lnTo>
                  <a:lnTo>
                    <a:pt x="529465" y="243255"/>
                  </a:lnTo>
                  <a:lnTo>
                    <a:pt x="525619" y="233874"/>
                  </a:lnTo>
                  <a:lnTo>
                    <a:pt x="523269" y="224012"/>
                  </a:lnTo>
                  <a:lnTo>
                    <a:pt x="522473" y="213845"/>
                  </a:lnTo>
                  <a:lnTo>
                    <a:pt x="552983" y="213845"/>
                  </a:lnTo>
                  <a:lnTo>
                    <a:pt x="556900" y="229260"/>
                  </a:lnTo>
                  <a:lnTo>
                    <a:pt x="566089" y="241565"/>
                  </a:lnTo>
                  <a:lnTo>
                    <a:pt x="579213" y="249543"/>
                  </a:lnTo>
                  <a:lnTo>
                    <a:pt x="594933" y="251977"/>
                  </a:lnTo>
                  <a:close/>
                </a:path>
                <a:path w="636270" h="396875">
                  <a:moveTo>
                    <a:pt x="314742" y="238516"/>
                  </a:moveTo>
                  <a:lnTo>
                    <a:pt x="306581" y="238516"/>
                  </a:lnTo>
                  <a:lnTo>
                    <a:pt x="297283" y="234886"/>
                  </a:lnTo>
                  <a:lnTo>
                    <a:pt x="295317" y="233874"/>
                  </a:lnTo>
                  <a:lnTo>
                    <a:pt x="293653" y="232834"/>
                  </a:lnTo>
                  <a:lnTo>
                    <a:pt x="415690" y="232834"/>
                  </a:lnTo>
                  <a:lnTo>
                    <a:pt x="415690" y="234283"/>
                  </a:lnTo>
                  <a:lnTo>
                    <a:pt x="367180" y="234283"/>
                  </a:lnTo>
                  <a:lnTo>
                    <a:pt x="365587" y="235656"/>
                  </a:lnTo>
                  <a:lnTo>
                    <a:pt x="322103" y="235656"/>
                  </a:lnTo>
                  <a:lnTo>
                    <a:pt x="314742" y="238516"/>
                  </a:lnTo>
                  <a:close/>
                </a:path>
                <a:path w="636270" h="396875">
                  <a:moveTo>
                    <a:pt x="379102" y="237410"/>
                  </a:moveTo>
                  <a:lnTo>
                    <a:pt x="372863" y="236670"/>
                  </a:lnTo>
                  <a:lnTo>
                    <a:pt x="367180" y="234283"/>
                  </a:lnTo>
                  <a:lnTo>
                    <a:pt x="415690" y="234283"/>
                  </a:lnTo>
                  <a:lnTo>
                    <a:pt x="415690" y="236419"/>
                  </a:lnTo>
                  <a:lnTo>
                    <a:pt x="385181" y="236419"/>
                  </a:lnTo>
                  <a:lnTo>
                    <a:pt x="379102" y="237410"/>
                  </a:lnTo>
                  <a:close/>
                </a:path>
                <a:path w="636270" h="396875">
                  <a:moveTo>
                    <a:pt x="343688" y="244350"/>
                  </a:moveTo>
                  <a:lnTo>
                    <a:pt x="335672" y="244205"/>
                  </a:lnTo>
                  <a:lnTo>
                    <a:pt x="327983" y="241117"/>
                  </a:lnTo>
                  <a:lnTo>
                    <a:pt x="322103" y="235656"/>
                  </a:lnTo>
                  <a:lnTo>
                    <a:pt x="365587" y="235656"/>
                  </a:lnTo>
                  <a:lnTo>
                    <a:pt x="362185" y="238587"/>
                  </a:lnTo>
                  <a:lnTo>
                    <a:pt x="356478" y="241753"/>
                  </a:lnTo>
                  <a:lnTo>
                    <a:pt x="350249" y="243702"/>
                  </a:lnTo>
                  <a:lnTo>
                    <a:pt x="343688" y="244350"/>
                  </a:lnTo>
                  <a:close/>
                </a:path>
                <a:path w="636270" h="396875">
                  <a:moveTo>
                    <a:pt x="415690" y="334647"/>
                  </a:moveTo>
                  <a:lnTo>
                    <a:pt x="385181" y="334647"/>
                  </a:lnTo>
                  <a:lnTo>
                    <a:pt x="385181" y="236419"/>
                  </a:lnTo>
                  <a:lnTo>
                    <a:pt x="415690" y="236419"/>
                  </a:lnTo>
                  <a:lnTo>
                    <a:pt x="415690" y="251977"/>
                  </a:lnTo>
                  <a:lnTo>
                    <a:pt x="603361" y="251977"/>
                  </a:lnTo>
                  <a:lnTo>
                    <a:pt x="610188" y="258802"/>
                  </a:lnTo>
                  <a:lnTo>
                    <a:pt x="610188" y="275657"/>
                  </a:lnTo>
                  <a:lnTo>
                    <a:pt x="603361" y="282482"/>
                  </a:lnTo>
                  <a:lnTo>
                    <a:pt x="415690" y="282482"/>
                  </a:lnTo>
                  <a:lnTo>
                    <a:pt x="415690" y="334647"/>
                  </a:lnTo>
                  <a:close/>
                </a:path>
                <a:path w="636270" h="396875">
                  <a:moveTo>
                    <a:pt x="385181" y="334647"/>
                  </a:moveTo>
                  <a:lnTo>
                    <a:pt x="293653" y="334647"/>
                  </a:lnTo>
                  <a:lnTo>
                    <a:pt x="339417" y="299184"/>
                  </a:lnTo>
                  <a:lnTo>
                    <a:pt x="385181" y="334647"/>
                  </a:lnTo>
                  <a:close/>
                </a:path>
                <a:path w="636270" h="396875">
                  <a:moveTo>
                    <a:pt x="415690" y="396879"/>
                  </a:moveTo>
                  <a:lnTo>
                    <a:pt x="339417" y="337774"/>
                  </a:lnTo>
                  <a:lnTo>
                    <a:pt x="415690" y="337774"/>
                  </a:lnTo>
                  <a:lnTo>
                    <a:pt x="415690" y="396879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80727" y="3340641"/>
            <a:ext cx="5901055" cy="26949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0"/>
              </a:spcBef>
            </a:pPr>
            <a:r>
              <a:rPr sz="2200" b="0" i="1" spc="-60" dirty="0">
                <a:latin typeface="Calibri Light"/>
                <a:cs typeface="Calibri Light"/>
              </a:rPr>
              <a:t>Kimberly</a:t>
            </a:r>
            <a:r>
              <a:rPr sz="2200" b="0" i="1" spc="-105" dirty="0">
                <a:latin typeface="Calibri Light"/>
                <a:cs typeface="Calibri Light"/>
              </a:rPr>
              <a:t> </a:t>
            </a:r>
            <a:r>
              <a:rPr sz="2200" b="0" i="1" spc="-60" dirty="0">
                <a:latin typeface="Calibri Light"/>
                <a:cs typeface="Calibri Light"/>
              </a:rPr>
              <a:t>Nassoiy</a:t>
            </a:r>
            <a:r>
              <a:rPr sz="2100" b="0" spc="-60" dirty="0">
                <a:latin typeface="Calibri Light"/>
                <a:cs typeface="Calibri Light"/>
              </a:rPr>
              <a:t>: </a:t>
            </a:r>
            <a:r>
              <a:rPr sz="2100" b="0" spc="-10" dirty="0">
                <a:latin typeface="Calibri Light"/>
                <a:cs typeface="Calibri Light"/>
              </a:rPr>
              <a:t>Masters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Early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Childhood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Education </a:t>
            </a:r>
            <a:r>
              <a:rPr sz="2100" b="0" dirty="0">
                <a:latin typeface="Calibri Light"/>
                <a:cs typeface="Calibri Light"/>
              </a:rPr>
              <a:t>from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spc="-50" dirty="0">
                <a:latin typeface="Calibri Light"/>
                <a:cs typeface="Calibri Light"/>
              </a:rPr>
              <a:t>UCF.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She</a:t>
            </a:r>
            <a:r>
              <a:rPr sz="2100" b="0" spc="-4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has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been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at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the</a:t>
            </a:r>
            <a:r>
              <a:rPr sz="2100" b="0" spc="-4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Creative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School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spc="-25" dirty="0">
                <a:latin typeface="Calibri Light"/>
                <a:cs typeface="Calibri Light"/>
              </a:rPr>
              <a:t>for </a:t>
            </a:r>
            <a:r>
              <a:rPr sz="2100" b="0" dirty="0">
                <a:latin typeface="Calibri Light"/>
                <a:cs typeface="Calibri Light"/>
              </a:rPr>
              <a:t>Children</a:t>
            </a:r>
            <a:r>
              <a:rPr sz="2100" b="0" spc="-4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since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2010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as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the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Associate</a:t>
            </a:r>
            <a:r>
              <a:rPr sz="2100" b="0" spc="-4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Director.</a:t>
            </a:r>
            <a:endParaRPr sz="2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100">
              <a:latin typeface="Calibri Light"/>
              <a:cs typeface="Calibri Light"/>
            </a:endParaRPr>
          </a:p>
          <a:p>
            <a:pPr marL="12700" marR="26670">
              <a:lnSpc>
                <a:spcPct val="101299"/>
              </a:lnSpc>
            </a:pPr>
            <a:r>
              <a:rPr sz="2200" b="0" i="1" spc="-50" dirty="0">
                <a:latin typeface="Calibri Light"/>
                <a:cs typeface="Calibri Light"/>
              </a:rPr>
              <a:t>Giatry</a:t>
            </a:r>
            <a:r>
              <a:rPr sz="2200" b="0" i="1" spc="-95" dirty="0">
                <a:latin typeface="Calibri Light"/>
                <a:cs typeface="Calibri Light"/>
              </a:rPr>
              <a:t> </a:t>
            </a:r>
            <a:r>
              <a:rPr sz="2200" b="0" i="1" spc="-60" dirty="0">
                <a:latin typeface="Calibri Light"/>
                <a:cs typeface="Calibri Light"/>
              </a:rPr>
              <a:t>Bacchus</a:t>
            </a:r>
            <a:r>
              <a:rPr sz="2100" b="0" spc="-60" dirty="0">
                <a:latin typeface="Calibri Light"/>
                <a:cs typeface="Calibri Light"/>
              </a:rPr>
              <a:t>: </a:t>
            </a:r>
            <a:r>
              <a:rPr sz="2100" b="0" dirty="0">
                <a:latin typeface="Calibri Light"/>
                <a:cs typeface="Calibri Light"/>
              </a:rPr>
              <a:t>A.S.</a:t>
            </a:r>
            <a:r>
              <a:rPr sz="2100" b="0" spc="-9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Degree</a:t>
            </a:r>
            <a:r>
              <a:rPr sz="2100" b="0" spc="-1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General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Education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and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spc="-50" dirty="0">
                <a:latin typeface="Calibri Light"/>
                <a:cs typeface="Calibri Light"/>
              </a:rPr>
              <a:t>a </a:t>
            </a:r>
            <a:r>
              <a:rPr sz="2100" b="0" dirty="0">
                <a:latin typeface="Calibri Light"/>
                <a:cs typeface="Calibri Light"/>
              </a:rPr>
              <a:t>Bachelor’s</a:t>
            </a:r>
            <a:r>
              <a:rPr sz="2100" b="0" spc="-5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Degree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4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English.</a:t>
            </a:r>
            <a:r>
              <a:rPr sz="2100" b="0" spc="-7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Started</a:t>
            </a:r>
            <a:r>
              <a:rPr sz="2100" b="0" spc="-3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at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the</a:t>
            </a:r>
            <a:r>
              <a:rPr sz="2100" b="0" spc="-55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Creative </a:t>
            </a:r>
            <a:r>
              <a:rPr sz="2100" b="0" dirty="0">
                <a:latin typeface="Calibri Light"/>
                <a:cs typeface="Calibri Light"/>
              </a:rPr>
              <a:t>School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for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Children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in</a:t>
            </a:r>
            <a:r>
              <a:rPr sz="2100" b="0" spc="-3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1998</a:t>
            </a:r>
            <a:r>
              <a:rPr sz="2100" b="0" spc="-40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as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dirty="0">
                <a:latin typeface="Calibri Light"/>
                <a:cs typeface="Calibri Light"/>
              </a:rPr>
              <a:t>a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classroom</a:t>
            </a:r>
            <a:r>
              <a:rPr sz="2100" b="0" spc="-25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teacher.</a:t>
            </a:r>
            <a:endParaRPr sz="21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644" y="1231391"/>
            <a:ext cx="1534667" cy="17585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972" y="4896611"/>
            <a:ext cx="1645919" cy="16459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0972" y="3223260"/>
            <a:ext cx="1618487" cy="152552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830" rIns="0" bIns="0" rtlCol="0">
            <a:spAutoFit/>
          </a:bodyPr>
          <a:lstStyle/>
          <a:p>
            <a:pPr marL="34696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Management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Staff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208" y="252147"/>
            <a:ext cx="6445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9090" algn="l"/>
              </a:tabLst>
            </a:pPr>
            <a:r>
              <a:rPr sz="5400" spc="-10" dirty="0">
                <a:solidFill>
                  <a:srgbClr val="FFFFFF"/>
                </a:solidFill>
              </a:rPr>
              <a:t>Employee</a:t>
            </a:r>
            <a:r>
              <a:rPr sz="5400" dirty="0">
                <a:solidFill>
                  <a:srgbClr val="FFFFFF"/>
                </a:solidFill>
              </a:rPr>
              <a:t>	</a:t>
            </a:r>
            <a:r>
              <a:rPr sz="5400" spc="-120" dirty="0">
                <a:solidFill>
                  <a:srgbClr val="FFFFFF"/>
                </a:solidFill>
              </a:rPr>
              <a:t>Qualifications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558809" y="1017194"/>
            <a:ext cx="95986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Ensuring</a:t>
            </a:r>
            <a:r>
              <a:rPr sz="4500" b="0" spc="-2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your</a:t>
            </a:r>
            <a:r>
              <a:rPr sz="4500" b="0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child’s</a:t>
            </a:r>
            <a:r>
              <a:rPr sz="4500" b="0" spc="-2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safety</a:t>
            </a:r>
            <a:r>
              <a:rPr sz="4500" b="0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6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4500" b="0" spc="-2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95" dirty="0">
                <a:solidFill>
                  <a:srgbClr val="FFFFFF"/>
                </a:solidFill>
                <a:latin typeface="Calibri Light"/>
                <a:cs typeface="Calibri Light"/>
              </a:rPr>
              <a:t>our</a:t>
            </a:r>
            <a:r>
              <a:rPr sz="4500" b="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top</a:t>
            </a:r>
            <a:r>
              <a:rPr sz="4500" b="0" spc="-20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priority</a:t>
            </a:r>
            <a:endParaRPr sz="4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591" y="2184456"/>
            <a:ext cx="8114665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ALL</a:t>
            </a:r>
            <a:r>
              <a:rPr sz="24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30" dirty="0">
                <a:solidFill>
                  <a:srgbClr val="252525"/>
                </a:solidFill>
                <a:latin typeface="Calibri Light"/>
                <a:cs typeface="Calibri Light"/>
              </a:rPr>
              <a:t>STAFF</a:t>
            </a:r>
            <a:r>
              <a:rPr sz="24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MUST</a:t>
            </a:r>
            <a:r>
              <a:rPr sz="24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COMPLETE:</a:t>
            </a:r>
            <a:endParaRPr sz="24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2695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State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Background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Check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Fingerprinting</a:t>
            </a:r>
            <a:endParaRPr sz="22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First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Aid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Pediatric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Cardiopulmonary</a:t>
            </a:r>
            <a:r>
              <a:rPr sz="22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Resuscitation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(CPR)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Training</a:t>
            </a:r>
            <a:endParaRPr sz="22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Emergency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Procedure</a:t>
            </a:r>
            <a:r>
              <a:rPr sz="22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Fire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Extinguisher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Training</a:t>
            </a:r>
            <a:endParaRPr sz="22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Safe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Sleep/Shaken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Baby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Syndrome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Training</a:t>
            </a:r>
            <a:endParaRPr sz="22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Abuse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Neglect</a:t>
            </a:r>
            <a:r>
              <a:rPr sz="22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Course</a:t>
            </a:r>
            <a:endParaRPr sz="2200">
              <a:latin typeface="Calibri Light"/>
              <a:cs typeface="Calibri Light"/>
            </a:endParaRPr>
          </a:p>
          <a:p>
            <a:pPr marL="502920" indent="-34290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502920" algn="l"/>
              </a:tabLst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Florida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DCF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Care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40</a:t>
            </a:r>
            <a:r>
              <a:rPr sz="22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Hour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Training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8399" y="1878393"/>
            <a:ext cx="3449736" cy="4599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08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7500" spc="-70" dirty="0">
                <a:solidFill>
                  <a:srgbClr val="FFFFFF"/>
                </a:solidFill>
              </a:rPr>
              <a:t>CSC</a:t>
            </a:r>
            <a:r>
              <a:rPr sz="7500" spc="-340" dirty="0">
                <a:solidFill>
                  <a:srgbClr val="FFFFFF"/>
                </a:solidFill>
              </a:rPr>
              <a:t> </a:t>
            </a:r>
            <a:r>
              <a:rPr sz="7500" spc="-105" dirty="0">
                <a:solidFill>
                  <a:srgbClr val="FFFFFF"/>
                </a:solidFill>
              </a:rPr>
              <a:t>Curriculum</a:t>
            </a:r>
            <a:endParaRPr sz="7500"/>
          </a:p>
        </p:txBody>
      </p:sp>
      <p:sp>
        <p:nvSpPr>
          <p:cNvPr id="3" name="object 3"/>
          <p:cNvSpPr txBox="1"/>
          <p:nvPr/>
        </p:nvSpPr>
        <p:spPr>
          <a:xfrm>
            <a:off x="487108" y="1432826"/>
            <a:ext cx="5400675" cy="52381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03505" marR="371475" indent="-93345">
              <a:lnSpc>
                <a:spcPts val="1939"/>
              </a:lnSpc>
              <a:spcBef>
                <a:spcPts val="440"/>
              </a:spcBef>
              <a:buSzPct val="94736"/>
              <a:buFont typeface="Wingdings"/>
              <a:buChar char=""/>
              <a:tabLst>
                <a:tab pos="103505" algn="l"/>
                <a:tab pos="226060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	Built on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“Active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1900" b="0" spc="-1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Emergent</a:t>
            </a:r>
            <a:r>
              <a:rPr sz="1900" b="0" spc="-10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Learning”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principles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where</a:t>
            </a:r>
            <a:r>
              <a:rPr sz="19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children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are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given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opportunity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to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engage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all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five</a:t>
            </a:r>
            <a:r>
              <a:rPr sz="19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their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senses.</a:t>
            </a:r>
            <a:endParaRPr sz="1900">
              <a:latin typeface="Calibri Light"/>
              <a:cs typeface="Calibri Light"/>
            </a:endParaRPr>
          </a:p>
          <a:p>
            <a:pPr marL="103505" marR="5080" indent="-93345">
              <a:lnSpc>
                <a:spcPts val="1939"/>
              </a:lnSpc>
              <a:spcBef>
                <a:spcPts val="1300"/>
              </a:spcBef>
              <a:buSzPct val="94736"/>
              <a:buFont typeface="Wingdings"/>
              <a:buChar char=""/>
              <a:tabLst>
                <a:tab pos="103505" algn="l"/>
                <a:tab pos="226060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	Engages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children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through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Project</a:t>
            </a:r>
            <a:r>
              <a:rPr sz="1900" b="0" spc="-1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Approach.</a:t>
            </a:r>
            <a:r>
              <a:rPr sz="19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This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approach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allows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us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guide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them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through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in-depth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study</a:t>
            </a:r>
            <a:r>
              <a:rPr sz="19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of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real-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life</a:t>
            </a:r>
            <a:r>
              <a:rPr sz="1900" b="0" spc="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topics.</a:t>
            </a:r>
            <a:endParaRPr sz="1900">
              <a:latin typeface="Calibri Light"/>
              <a:cs typeface="Calibri Light"/>
            </a:endParaRPr>
          </a:p>
          <a:p>
            <a:pPr marL="226695" indent="-215900">
              <a:lnSpc>
                <a:spcPts val="2110"/>
              </a:lnSpc>
              <a:spcBef>
                <a:spcPts val="944"/>
              </a:spcBef>
              <a:buSzPct val="94736"/>
              <a:buFont typeface="Wingdings"/>
              <a:buChar char=""/>
              <a:tabLst>
                <a:tab pos="226695" algn="l"/>
              </a:tabLst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Uses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latest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early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childhood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research</a:t>
            </a:r>
            <a:endParaRPr sz="1900">
              <a:latin typeface="Calibri Light"/>
              <a:cs typeface="Calibri Light"/>
            </a:endParaRPr>
          </a:p>
          <a:p>
            <a:pPr marL="103505" marR="36830">
              <a:lnSpc>
                <a:spcPts val="1939"/>
              </a:lnSpc>
              <a:spcBef>
                <a:spcPts val="180"/>
              </a:spcBef>
            </a:pP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which</a:t>
            </a:r>
            <a:r>
              <a:rPr sz="19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supports</a:t>
            </a:r>
            <a:r>
              <a:rPr sz="19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our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hands-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on,</a:t>
            </a:r>
            <a:r>
              <a:rPr sz="19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active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learning</a:t>
            </a:r>
            <a:r>
              <a:rPr sz="19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teaching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model,</a:t>
            </a:r>
            <a:r>
              <a:rPr sz="19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promotes</a:t>
            </a:r>
            <a:r>
              <a:rPr sz="19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dirty="0">
                <a:solidFill>
                  <a:srgbClr val="252525"/>
                </a:solidFill>
                <a:latin typeface="Calibri Light"/>
                <a:cs typeface="Calibri Light"/>
              </a:rPr>
              <a:t>school</a:t>
            </a:r>
            <a:r>
              <a:rPr sz="19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readiness.</a:t>
            </a:r>
            <a:endParaRPr sz="1900">
              <a:latin typeface="Calibri Light"/>
              <a:cs typeface="Calibri Light"/>
            </a:endParaRPr>
          </a:p>
          <a:p>
            <a:pPr marL="424815" algn="ctr">
              <a:lnSpc>
                <a:spcPct val="100000"/>
              </a:lnSpc>
              <a:spcBef>
                <a:spcPts val="175"/>
              </a:spcBef>
            </a:pPr>
            <a:r>
              <a:rPr sz="1600" b="0" spc="-20" dirty="0">
                <a:latin typeface="Calibri Light"/>
                <a:cs typeface="Calibri Light"/>
              </a:rPr>
              <a:t>Learning </a:t>
            </a:r>
            <a:r>
              <a:rPr sz="1600" b="0" spc="-10" dirty="0">
                <a:latin typeface="Calibri Light"/>
                <a:cs typeface="Calibri Light"/>
              </a:rPr>
              <a:t>Centers:</a:t>
            </a:r>
            <a:endParaRPr sz="1600">
              <a:latin typeface="Calibri Light"/>
              <a:cs typeface="Calibri Light"/>
            </a:endParaRPr>
          </a:p>
          <a:p>
            <a:pPr marL="1751964" marR="1362710" indent="43180" algn="ctr">
              <a:lnSpc>
                <a:spcPct val="116300"/>
              </a:lnSpc>
              <a:spcBef>
                <a:spcPts val="695"/>
              </a:spcBef>
            </a:pPr>
            <a:r>
              <a:rPr sz="1600" b="0" spc="-10" dirty="0">
                <a:latin typeface="Calibri Light"/>
                <a:cs typeface="Calibri Light"/>
              </a:rPr>
              <a:t>Blocks/Transportation Dramatic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Play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(Home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Living) </a:t>
            </a:r>
            <a:r>
              <a:rPr sz="1600" b="0" dirty="0">
                <a:latin typeface="Calibri Light"/>
                <a:cs typeface="Calibri Light"/>
              </a:rPr>
              <a:t>Library</a:t>
            </a:r>
            <a:r>
              <a:rPr sz="1600" b="0" spc="-7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(Language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Arts) </a:t>
            </a:r>
            <a:r>
              <a:rPr sz="1600" b="0" spc="-10" dirty="0">
                <a:latin typeface="Calibri Light"/>
                <a:cs typeface="Calibri Light"/>
              </a:rPr>
              <a:t>Math/Manipulatives Science/Sensory</a:t>
            </a:r>
            <a:endParaRPr sz="1600">
              <a:latin typeface="Calibri Light"/>
              <a:cs typeface="Calibri Light"/>
            </a:endParaRPr>
          </a:p>
          <a:p>
            <a:pPr marL="1809750" marR="1325880" indent="375920">
              <a:lnSpc>
                <a:spcPct val="116300"/>
              </a:lnSpc>
            </a:pPr>
            <a:r>
              <a:rPr sz="1600" b="0" dirty="0">
                <a:latin typeface="Calibri Light"/>
                <a:cs typeface="Calibri Light"/>
              </a:rPr>
              <a:t>Music/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Movement </a:t>
            </a:r>
            <a:r>
              <a:rPr sz="1600" b="0" dirty="0">
                <a:latin typeface="Calibri Light"/>
                <a:cs typeface="Calibri Light"/>
              </a:rPr>
              <a:t>Creative</a:t>
            </a:r>
            <a:r>
              <a:rPr sz="1600" b="0" spc="-8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Expression/Writing</a:t>
            </a:r>
            <a:endParaRPr sz="1600">
              <a:latin typeface="Calibri Light"/>
              <a:cs typeface="Calibri Light"/>
            </a:endParaRPr>
          </a:p>
          <a:p>
            <a:pPr marL="1677035">
              <a:lnSpc>
                <a:spcPct val="100000"/>
              </a:lnSpc>
              <a:spcBef>
                <a:spcPts val="315"/>
              </a:spcBef>
            </a:pPr>
            <a:r>
              <a:rPr sz="1600" b="0" dirty="0">
                <a:latin typeface="Calibri Light"/>
                <a:cs typeface="Calibri Light"/>
              </a:rPr>
              <a:t>Large</a:t>
            </a:r>
            <a:r>
              <a:rPr sz="1600" b="0" spc="-5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Motor/Outdoor</a:t>
            </a:r>
            <a:r>
              <a:rPr sz="1600" b="0" spc="1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Learning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707" y="3592004"/>
            <a:ext cx="4372482" cy="29842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2579" y="107183"/>
            <a:ext cx="4349066" cy="3261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967" y="250174"/>
            <a:ext cx="417385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25" dirty="0">
                <a:solidFill>
                  <a:srgbClr val="FFFFFF"/>
                </a:solidFill>
              </a:rPr>
              <a:t>Curriculum</a:t>
            </a:r>
            <a:r>
              <a:rPr sz="5000" spc="-210" dirty="0">
                <a:solidFill>
                  <a:srgbClr val="FFFFFF"/>
                </a:solidFill>
              </a:rPr>
              <a:t> </a:t>
            </a:r>
            <a:r>
              <a:rPr sz="5000" spc="-65" dirty="0">
                <a:solidFill>
                  <a:srgbClr val="FFFFFF"/>
                </a:solidFill>
              </a:rPr>
              <a:t>Goals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7884190" y="1201470"/>
            <a:ext cx="3843654" cy="458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2240" marR="464184" indent="-731520">
              <a:lnSpc>
                <a:spcPct val="126499"/>
              </a:lnSpc>
              <a:spcBef>
                <a:spcPts val="100"/>
              </a:spcBef>
            </a:pPr>
            <a:r>
              <a:rPr sz="2600" b="0" i="1" dirty="0">
                <a:solidFill>
                  <a:srgbClr val="252525"/>
                </a:solidFill>
                <a:latin typeface="Calibri Light"/>
                <a:cs typeface="Calibri Light"/>
              </a:rPr>
              <a:t>Skills</a:t>
            </a:r>
            <a:r>
              <a:rPr sz="2600" b="0" i="1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600" b="0" i="1" dirty="0">
                <a:solidFill>
                  <a:srgbClr val="252525"/>
                </a:solidFill>
                <a:latin typeface="Calibri Light"/>
                <a:cs typeface="Calibri Light"/>
              </a:rPr>
              <a:t>essential</a:t>
            </a:r>
            <a:r>
              <a:rPr sz="2600" b="0" i="1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600" b="0" i="1" dirty="0">
                <a:solidFill>
                  <a:srgbClr val="252525"/>
                </a:solidFill>
                <a:latin typeface="Calibri Light"/>
                <a:cs typeface="Calibri Light"/>
              </a:rPr>
              <a:t>to</a:t>
            </a:r>
            <a:r>
              <a:rPr sz="2600" b="0" i="1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600" b="0" i="1" spc="-20" dirty="0">
                <a:solidFill>
                  <a:srgbClr val="252525"/>
                </a:solidFill>
                <a:latin typeface="Calibri Light"/>
                <a:cs typeface="Calibri Light"/>
              </a:rPr>
              <a:t>life </a:t>
            </a:r>
            <a:r>
              <a:rPr sz="2600" b="0" i="1" spc="-10" dirty="0">
                <a:solidFill>
                  <a:srgbClr val="252525"/>
                </a:solidFill>
                <a:latin typeface="Calibri Light"/>
                <a:cs typeface="Calibri Light"/>
              </a:rPr>
              <a:t>success...</a:t>
            </a:r>
            <a:endParaRPr sz="2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700"/>
              </a:spcBef>
            </a:pPr>
            <a:endParaRPr sz="2600">
              <a:latin typeface="Calibri Light"/>
              <a:cs typeface="Calibri Light"/>
            </a:endParaRPr>
          </a:p>
          <a:p>
            <a:pPr marL="12700" marR="274955">
              <a:lnSpc>
                <a:spcPts val="2240"/>
              </a:lnSpc>
            </a:pP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-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Create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encourage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positive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self-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esteem</a:t>
            </a:r>
            <a:r>
              <a:rPr sz="2200" b="0" spc="-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each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endParaRPr sz="2200">
              <a:latin typeface="Calibri Light"/>
              <a:cs typeface="Calibri Light"/>
            </a:endParaRPr>
          </a:p>
          <a:p>
            <a:pPr marL="12700" marR="48260">
              <a:lnSpc>
                <a:spcPts val="2240"/>
              </a:lnSpc>
              <a:spcBef>
                <a:spcPts val="1315"/>
              </a:spcBef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-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Develop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positive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social</a:t>
            </a:r>
            <a:r>
              <a:rPr sz="2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behaviors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relationships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-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Expand</a:t>
            </a:r>
            <a:r>
              <a:rPr sz="2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language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skills</a:t>
            </a:r>
            <a:endParaRPr sz="2200">
              <a:latin typeface="Calibri Light"/>
              <a:cs typeface="Calibri Light"/>
            </a:endParaRPr>
          </a:p>
          <a:p>
            <a:pPr marL="12700" marR="5080">
              <a:lnSpc>
                <a:spcPts val="2240"/>
              </a:lnSpc>
              <a:spcBef>
                <a:spcPts val="1305"/>
              </a:spcBef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-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Grow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cognitive,</a:t>
            </a:r>
            <a:r>
              <a:rPr sz="22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social-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emotional,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physical</a:t>
            </a:r>
            <a:r>
              <a:rPr sz="22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development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-</a:t>
            </a:r>
            <a:r>
              <a:rPr sz="22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Encourage</a:t>
            </a:r>
            <a:r>
              <a:rPr sz="22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play</a:t>
            </a:r>
            <a:r>
              <a:rPr sz="2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252525"/>
                </a:solidFill>
                <a:latin typeface="Calibri Light"/>
                <a:cs typeface="Calibri Light"/>
              </a:rPr>
              <a:t>each</a:t>
            </a:r>
            <a:r>
              <a:rPr sz="2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217931"/>
            <a:ext cx="6412991" cy="6437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572" y="190777"/>
            <a:ext cx="6096635" cy="143573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614170" marR="5080" indent="-1602105">
              <a:lnSpc>
                <a:spcPts val="5100"/>
              </a:lnSpc>
              <a:spcBef>
                <a:spcPts val="1025"/>
              </a:spcBef>
            </a:pPr>
            <a:r>
              <a:rPr sz="5000" spc="-110" dirty="0">
                <a:solidFill>
                  <a:srgbClr val="FFFFFF"/>
                </a:solidFill>
              </a:rPr>
              <a:t>About</a:t>
            </a:r>
            <a:r>
              <a:rPr sz="5000" spc="-240" dirty="0">
                <a:solidFill>
                  <a:srgbClr val="FFFFFF"/>
                </a:solidFill>
              </a:rPr>
              <a:t> </a:t>
            </a:r>
            <a:r>
              <a:rPr sz="5000" spc="-105" dirty="0">
                <a:solidFill>
                  <a:srgbClr val="FFFFFF"/>
                </a:solidFill>
              </a:rPr>
              <a:t>Our</a:t>
            </a:r>
            <a:r>
              <a:rPr sz="5000" spc="-229" dirty="0">
                <a:solidFill>
                  <a:srgbClr val="FFFFFF"/>
                </a:solidFill>
              </a:rPr>
              <a:t> </a:t>
            </a:r>
            <a:r>
              <a:rPr sz="5000" spc="-135" dirty="0">
                <a:solidFill>
                  <a:srgbClr val="FFFFFF"/>
                </a:solidFill>
              </a:rPr>
              <a:t>Screening</a:t>
            </a:r>
            <a:r>
              <a:rPr sz="5000" spc="-240" dirty="0">
                <a:solidFill>
                  <a:srgbClr val="FFFFFF"/>
                </a:solidFill>
              </a:rPr>
              <a:t> </a:t>
            </a:r>
            <a:r>
              <a:rPr sz="5000" spc="-25" dirty="0">
                <a:solidFill>
                  <a:srgbClr val="FFFFFF"/>
                </a:solidFill>
              </a:rPr>
              <a:t>and </a:t>
            </a:r>
            <a:r>
              <a:rPr sz="5000" spc="-30" dirty="0">
                <a:solidFill>
                  <a:srgbClr val="FFFFFF"/>
                </a:solidFill>
              </a:rPr>
              <a:t>Assessment</a:t>
            </a:r>
            <a:endParaRPr sz="5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256" y="637032"/>
            <a:ext cx="3105911" cy="2441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7544" y="3468623"/>
            <a:ext cx="3383265" cy="24963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3289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54"/>
              </a:spcBef>
            </a:pPr>
            <a:r>
              <a:rPr spc="-10" dirty="0"/>
              <a:t>Screening:</a:t>
            </a:r>
          </a:p>
          <a:p>
            <a:pPr marL="97790" marR="95250" indent="-19685">
              <a:lnSpc>
                <a:spcPts val="2039"/>
              </a:lnSpc>
              <a:spcBef>
                <a:spcPts val="620"/>
              </a:spcBef>
            </a:pPr>
            <a:r>
              <a:rPr sz="2100" i="1" spc="-95" dirty="0">
                <a:latin typeface="Calibri Light"/>
                <a:cs typeface="Calibri Light"/>
              </a:rPr>
              <a:t>Ages</a:t>
            </a:r>
            <a:r>
              <a:rPr sz="2100" i="1" spc="-110" dirty="0">
                <a:latin typeface="Calibri Light"/>
                <a:cs typeface="Calibri Light"/>
              </a:rPr>
              <a:t> </a:t>
            </a:r>
            <a:r>
              <a:rPr sz="2100" i="1" spc="-90" dirty="0">
                <a:latin typeface="Calibri Light"/>
                <a:cs typeface="Calibri Light"/>
              </a:rPr>
              <a:t>and</a:t>
            </a:r>
            <a:r>
              <a:rPr sz="2100" i="1" spc="-150" dirty="0">
                <a:latin typeface="Calibri Light"/>
                <a:cs typeface="Calibri Light"/>
              </a:rPr>
              <a:t> </a:t>
            </a:r>
            <a:r>
              <a:rPr sz="2100" i="1" spc="-95" dirty="0">
                <a:latin typeface="Calibri Light"/>
                <a:cs typeface="Calibri Light"/>
              </a:rPr>
              <a:t>Stages</a:t>
            </a:r>
            <a:r>
              <a:rPr sz="2100" i="1" spc="-110" dirty="0">
                <a:latin typeface="Calibri Light"/>
                <a:cs typeface="Calibri Light"/>
              </a:rPr>
              <a:t> </a:t>
            </a:r>
            <a:r>
              <a:rPr sz="2100" i="1" spc="-85" dirty="0">
                <a:latin typeface="Calibri Light"/>
                <a:cs typeface="Calibri Light"/>
              </a:rPr>
              <a:t>Questionnaire:</a:t>
            </a:r>
            <a:r>
              <a:rPr sz="2100" i="1" spc="65" dirty="0">
                <a:latin typeface="Calibri Light"/>
                <a:cs typeface="Calibri Light"/>
              </a:rPr>
              <a:t> </a:t>
            </a:r>
            <a:r>
              <a:rPr sz="2000" dirty="0"/>
              <a:t>This</a:t>
            </a:r>
            <a:r>
              <a:rPr sz="2000" spc="-30" dirty="0"/>
              <a:t> </a:t>
            </a:r>
            <a:r>
              <a:rPr sz="2000" spc="-10" dirty="0"/>
              <a:t>questionnaire</a:t>
            </a:r>
            <a:r>
              <a:rPr sz="2000" spc="-50" dirty="0"/>
              <a:t> </a:t>
            </a:r>
            <a:r>
              <a:rPr sz="2000" dirty="0"/>
              <a:t>is</a:t>
            </a:r>
            <a:r>
              <a:rPr sz="2000" spc="5" dirty="0"/>
              <a:t> </a:t>
            </a:r>
            <a:r>
              <a:rPr sz="2000" dirty="0"/>
              <a:t>used</a:t>
            </a:r>
            <a:r>
              <a:rPr sz="2000" spc="-25" dirty="0"/>
              <a:t> </a:t>
            </a:r>
            <a:r>
              <a:rPr sz="2000" dirty="0"/>
              <a:t>as</a:t>
            </a:r>
            <a:r>
              <a:rPr sz="2000" spc="-15" dirty="0"/>
              <a:t> </a:t>
            </a:r>
            <a:r>
              <a:rPr sz="2000" spc="-50" dirty="0"/>
              <a:t>a </a:t>
            </a:r>
            <a:r>
              <a:rPr sz="2000" dirty="0"/>
              <a:t>baseline</a:t>
            </a:r>
            <a:r>
              <a:rPr sz="2000" spc="-60" dirty="0"/>
              <a:t> </a:t>
            </a:r>
            <a:r>
              <a:rPr sz="2000" dirty="0"/>
              <a:t>to</a:t>
            </a:r>
            <a:r>
              <a:rPr sz="2000" spc="-25" dirty="0"/>
              <a:t> </a:t>
            </a:r>
            <a:r>
              <a:rPr sz="2000" dirty="0"/>
              <a:t>gauge</a:t>
            </a:r>
            <a:r>
              <a:rPr sz="2000" spc="-45" dirty="0"/>
              <a:t> </a:t>
            </a:r>
            <a:r>
              <a:rPr sz="2000" dirty="0"/>
              <a:t>where</a:t>
            </a:r>
            <a:r>
              <a:rPr sz="2000" spc="-60" dirty="0"/>
              <a:t> </a:t>
            </a:r>
            <a:r>
              <a:rPr sz="2000" dirty="0"/>
              <a:t>your</a:t>
            </a:r>
            <a:r>
              <a:rPr sz="2000" spc="-30" dirty="0"/>
              <a:t> </a:t>
            </a:r>
            <a:r>
              <a:rPr sz="2000" dirty="0"/>
              <a:t>child</a:t>
            </a:r>
            <a:r>
              <a:rPr sz="2000" spc="-45" dirty="0"/>
              <a:t> </a:t>
            </a:r>
            <a:r>
              <a:rPr sz="2000" dirty="0"/>
              <a:t>is</a:t>
            </a:r>
            <a:r>
              <a:rPr sz="2000" spc="-30" dirty="0"/>
              <a:t> </a:t>
            </a:r>
            <a:r>
              <a:rPr sz="2000" dirty="0"/>
              <a:t>with</a:t>
            </a:r>
            <a:r>
              <a:rPr sz="2000" spc="-35" dirty="0"/>
              <a:t> </a:t>
            </a:r>
            <a:r>
              <a:rPr sz="2000" dirty="0"/>
              <a:t>his/her</a:t>
            </a:r>
            <a:r>
              <a:rPr sz="2000" spc="-70" dirty="0"/>
              <a:t> </a:t>
            </a:r>
            <a:r>
              <a:rPr sz="2000" spc="-10" dirty="0"/>
              <a:t>development. </a:t>
            </a:r>
            <a:r>
              <a:rPr sz="2000" dirty="0"/>
              <a:t>As</a:t>
            </a:r>
            <a:r>
              <a:rPr sz="2000" spc="-35" dirty="0"/>
              <a:t> </a:t>
            </a:r>
            <a:r>
              <a:rPr sz="2000" dirty="0"/>
              <a:t>a</a:t>
            </a:r>
            <a:r>
              <a:rPr sz="2000" spc="-40" dirty="0"/>
              <a:t> </a:t>
            </a:r>
            <a:r>
              <a:rPr sz="2000" dirty="0"/>
              <a:t>parent,</a:t>
            </a:r>
            <a:r>
              <a:rPr sz="2000" spc="-65" dirty="0"/>
              <a:t> </a:t>
            </a:r>
            <a:r>
              <a:rPr sz="2000" dirty="0"/>
              <a:t>you</a:t>
            </a:r>
            <a:r>
              <a:rPr sz="2000" spc="-30" dirty="0"/>
              <a:t> </a:t>
            </a:r>
            <a:r>
              <a:rPr sz="2000" dirty="0"/>
              <a:t>can</a:t>
            </a:r>
            <a:r>
              <a:rPr sz="2000" spc="-40" dirty="0"/>
              <a:t> </a:t>
            </a:r>
            <a:r>
              <a:rPr sz="2000" dirty="0"/>
              <a:t>also</a:t>
            </a:r>
            <a:r>
              <a:rPr sz="2000" spc="-55" dirty="0"/>
              <a:t> </a:t>
            </a:r>
            <a:r>
              <a:rPr sz="2000" dirty="0"/>
              <a:t>use</a:t>
            </a:r>
            <a:r>
              <a:rPr sz="2000" spc="-35" dirty="0"/>
              <a:t> </a:t>
            </a:r>
            <a:r>
              <a:rPr sz="2000" dirty="0"/>
              <a:t>this</a:t>
            </a:r>
            <a:r>
              <a:rPr sz="2000" spc="-40" dirty="0"/>
              <a:t> </a:t>
            </a:r>
            <a:r>
              <a:rPr sz="2000" dirty="0"/>
              <a:t>tool</a:t>
            </a:r>
            <a:r>
              <a:rPr sz="2000" spc="-30" dirty="0"/>
              <a:t> </a:t>
            </a:r>
            <a:r>
              <a:rPr sz="2000" dirty="0"/>
              <a:t>to</a:t>
            </a:r>
            <a:r>
              <a:rPr sz="2000" spc="-30" dirty="0"/>
              <a:t> </a:t>
            </a:r>
            <a:r>
              <a:rPr sz="2000" dirty="0"/>
              <a:t>assess</a:t>
            </a:r>
            <a:r>
              <a:rPr sz="2000" spc="-65" dirty="0"/>
              <a:t> </a:t>
            </a:r>
            <a:r>
              <a:rPr sz="2000" dirty="0"/>
              <a:t>your</a:t>
            </a:r>
            <a:r>
              <a:rPr sz="2000" spc="-35" dirty="0"/>
              <a:t> </a:t>
            </a:r>
            <a:r>
              <a:rPr sz="2000" spc="-10" dirty="0"/>
              <a:t>child yourself.</a:t>
            </a:r>
            <a:endParaRPr sz="2000">
              <a:latin typeface="Calibri Light"/>
              <a:cs typeface="Calibri Light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pc="-10" dirty="0"/>
              <a:t>Assessment:</a:t>
            </a:r>
          </a:p>
          <a:p>
            <a:pPr marL="100965" marR="5080" indent="-3810">
              <a:lnSpc>
                <a:spcPts val="2039"/>
              </a:lnSpc>
              <a:spcBef>
                <a:spcPts val="630"/>
              </a:spcBef>
            </a:pPr>
            <a:r>
              <a:rPr sz="2000" spc="-40" dirty="0"/>
              <a:t>Teaching</a:t>
            </a:r>
            <a:r>
              <a:rPr sz="2000" spc="-105" dirty="0"/>
              <a:t> </a:t>
            </a:r>
            <a:r>
              <a:rPr sz="2000" spc="-25" dirty="0"/>
              <a:t>Strategies</a:t>
            </a:r>
            <a:r>
              <a:rPr sz="2000" spc="-90" dirty="0"/>
              <a:t> </a:t>
            </a:r>
            <a:r>
              <a:rPr sz="2000" spc="-20" dirty="0"/>
              <a:t>Gold:</a:t>
            </a:r>
            <a:r>
              <a:rPr sz="2000" spc="-75" dirty="0"/>
              <a:t> </a:t>
            </a:r>
            <a:r>
              <a:rPr sz="2000" dirty="0"/>
              <a:t>We</a:t>
            </a:r>
            <a:r>
              <a:rPr sz="2000" spc="-15" dirty="0"/>
              <a:t> </a:t>
            </a:r>
            <a:r>
              <a:rPr sz="2000" dirty="0"/>
              <a:t>document</a:t>
            </a:r>
            <a:r>
              <a:rPr sz="2000" spc="-10" dirty="0"/>
              <a:t> </a:t>
            </a:r>
            <a:r>
              <a:rPr sz="2000" dirty="0"/>
              <a:t>your</a:t>
            </a:r>
            <a:r>
              <a:rPr sz="2000" spc="10" dirty="0"/>
              <a:t> </a:t>
            </a:r>
            <a:r>
              <a:rPr sz="2000" dirty="0"/>
              <a:t>child's</a:t>
            </a:r>
            <a:r>
              <a:rPr sz="2000" spc="-20" dirty="0"/>
              <a:t> </a:t>
            </a:r>
            <a:r>
              <a:rPr sz="2000" dirty="0"/>
              <a:t>progress</a:t>
            </a:r>
            <a:r>
              <a:rPr sz="2000" spc="-15" dirty="0"/>
              <a:t> </a:t>
            </a:r>
            <a:r>
              <a:rPr sz="2000" spc="-25" dirty="0"/>
              <a:t>and </a:t>
            </a:r>
            <a:r>
              <a:rPr sz="2000" dirty="0"/>
              <a:t>work</a:t>
            </a:r>
            <a:r>
              <a:rPr sz="2000" spc="-20" dirty="0"/>
              <a:t> </a:t>
            </a:r>
            <a:r>
              <a:rPr sz="2000" dirty="0"/>
              <a:t>through</a:t>
            </a:r>
            <a:r>
              <a:rPr sz="2000" spc="-35" dirty="0"/>
              <a:t> </a:t>
            </a:r>
            <a:r>
              <a:rPr sz="2000" dirty="0"/>
              <a:t>narratives,</a:t>
            </a:r>
            <a:r>
              <a:rPr sz="2000" spc="-35" dirty="0"/>
              <a:t> </a:t>
            </a:r>
            <a:r>
              <a:rPr sz="2000" dirty="0"/>
              <a:t>anecdotal</a:t>
            </a:r>
            <a:r>
              <a:rPr sz="2000" spc="-45" dirty="0"/>
              <a:t> </a:t>
            </a:r>
            <a:r>
              <a:rPr sz="2000" dirty="0"/>
              <a:t>notes,</a:t>
            </a:r>
            <a:r>
              <a:rPr sz="2000" spc="-25" dirty="0"/>
              <a:t> </a:t>
            </a:r>
            <a:r>
              <a:rPr sz="2000" dirty="0"/>
              <a:t>pictures</a:t>
            </a:r>
            <a:r>
              <a:rPr sz="2000" spc="-45" dirty="0"/>
              <a:t> </a:t>
            </a:r>
            <a:r>
              <a:rPr sz="2000" spc="-25" dirty="0"/>
              <a:t>and </a:t>
            </a:r>
            <a:r>
              <a:rPr sz="2000" dirty="0"/>
              <a:t>developmental</a:t>
            </a:r>
            <a:r>
              <a:rPr sz="2000" spc="-45" dirty="0"/>
              <a:t> </a:t>
            </a:r>
            <a:r>
              <a:rPr sz="2000" spc="-10" dirty="0"/>
              <a:t>checklists.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1993" y="358712"/>
            <a:ext cx="736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>
                <a:solidFill>
                  <a:srgbClr val="000000"/>
                </a:solidFill>
              </a:rPr>
              <a:t>What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-165" dirty="0">
                <a:solidFill>
                  <a:srgbClr val="000000"/>
                </a:solidFill>
              </a:rPr>
              <a:t>Parents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spc="-95" dirty="0">
                <a:solidFill>
                  <a:srgbClr val="000000"/>
                </a:solidFill>
              </a:rPr>
              <a:t>Can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70" dirty="0">
                <a:solidFill>
                  <a:srgbClr val="000000"/>
                </a:solidFill>
              </a:rPr>
              <a:t>Expect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3444" y="1506207"/>
            <a:ext cx="6465570" cy="42151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28930" indent="-317500">
              <a:lnSpc>
                <a:spcPct val="100000"/>
              </a:lnSpc>
              <a:spcBef>
                <a:spcPts val="55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sz="2800" b="0" spc="-25" dirty="0">
                <a:solidFill>
                  <a:srgbClr val="252525"/>
                </a:solidFill>
                <a:latin typeface="Calibri Light"/>
                <a:cs typeface="Calibri Light"/>
              </a:rPr>
              <a:t>Open-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door</a:t>
            </a:r>
            <a:r>
              <a:rPr sz="28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policy</a:t>
            </a:r>
            <a:endParaRPr sz="2800">
              <a:latin typeface="Calibri Light"/>
              <a:cs typeface="Calibri Light"/>
            </a:endParaRPr>
          </a:p>
          <a:p>
            <a:pPr marL="328930" indent="-317500">
              <a:lnSpc>
                <a:spcPct val="100000"/>
              </a:lnSpc>
              <a:spcBef>
                <a:spcPts val="45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Weekly</a:t>
            </a:r>
            <a:r>
              <a:rPr sz="28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newsletters</a:t>
            </a:r>
            <a:r>
              <a:rPr sz="28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emailed</a:t>
            </a:r>
            <a:endParaRPr sz="2800">
              <a:latin typeface="Calibri Light"/>
              <a:cs typeface="Calibri Light"/>
            </a:endParaRPr>
          </a:p>
          <a:p>
            <a:pPr marL="104139" marR="67945" indent="-93345">
              <a:lnSpc>
                <a:spcPct val="75000"/>
              </a:lnSpc>
              <a:spcBef>
                <a:spcPts val="1300"/>
              </a:spcBef>
              <a:buSzPct val="96428"/>
              <a:buFont typeface="Wingdings"/>
              <a:buChar char=""/>
              <a:tabLst>
                <a:tab pos="104139" algn="l"/>
                <a:tab pos="328295" algn="l"/>
              </a:tabLst>
            </a:pP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	Communication</a:t>
            </a:r>
            <a:r>
              <a:rPr sz="28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sz="28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partnership</a:t>
            </a:r>
            <a:r>
              <a:rPr sz="2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with </a:t>
            </a:r>
            <a:r>
              <a:rPr sz="2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your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child's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teacher</a:t>
            </a:r>
            <a:endParaRPr sz="2800">
              <a:latin typeface="Calibri Light"/>
              <a:cs typeface="Calibri Light"/>
            </a:endParaRPr>
          </a:p>
          <a:p>
            <a:pPr marL="328930" indent="-317500">
              <a:lnSpc>
                <a:spcPct val="100000"/>
              </a:lnSpc>
              <a:spcBef>
                <a:spcPts val="46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Two</a:t>
            </a:r>
            <a:r>
              <a:rPr sz="28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conferences</a:t>
            </a:r>
            <a:r>
              <a:rPr sz="2800" b="0" spc="-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offered</a:t>
            </a:r>
            <a:r>
              <a:rPr sz="28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annually</a:t>
            </a:r>
            <a:endParaRPr sz="2800">
              <a:latin typeface="Calibri Light"/>
              <a:cs typeface="Calibri Light"/>
            </a:endParaRPr>
          </a:p>
          <a:p>
            <a:pPr marL="104139" marR="1130935" indent="-93345">
              <a:lnSpc>
                <a:spcPct val="75000"/>
              </a:lnSpc>
              <a:spcBef>
                <a:spcPts val="1300"/>
              </a:spcBef>
              <a:buSzPct val="96428"/>
              <a:buFont typeface="Wingdings"/>
              <a:buChar char=""/>
              <a:tabLst>
                <a:tab pos="104139" algn="l"/>
                <a:tab pos="328295" algn="l"/>
              </a:tabLst>
            </a:pP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	Compliance</a:t>
            </a:r>
            <a:r>
              <a:rPr sz="28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with</a:t>
            </a:r>
            <a:r>
              <a:rPr sz="2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national</a:t>
            </a:r>
            <a:r>
              <a:rPr sz="28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childcare standards</a:t>
            </a:r>
            <a:endParaRPr sz="2800">
              <a:latin typeface="Calibri Light"/>
              <a:cs typeface="Calibri Light"/>
            </a:endParaRPr>
          </a:p>
          <a:p>
            <a:pPr marL="328930" indent="-317500">
              <a:lnSpc>
                <a:spcPts val="2940"/>
              </a:lnSpc>
              <a:spcBef>
                <a:spcPts val="45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As</a:t>
            </a:r>
            <a:r>
              <a:rPr sz="28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an</a:t>
            </a:r>
            <a:r>
              <a:rPr sz="28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educational</a:t>
            </a:r>
            <a:r>
              <a:rPr sz="28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research</a:t>
            </a:r>
            <a:r>
              <a:rPr sz="28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facility,</a:t>
            </a:r>
            <a:r>
              <a:rPr sz="28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252525"/>
                </a:solidFill>
                <a:latin typeface="Calibri Light"/>
                <a:cs typeface="Calibri Light"/>
              </a:rPr>
              <a:t>UCF</a:t>
            </a:r>
            <a:endParaRPr sz="2800">
              <a:latin typeface="Calibri Light"/>
              <a:cs typeface="Calibri Light"/>
            </a:endParaRPr>
          </a:p>
          <a:p>
            <a:pPr marL="104139" marR="5080">
              <a:lnSpc>
                <a:spcPct val="75000"/>
              </a:lnSpc>
              <a:spcBef>
                <a:spcPts val="420"/>
              </a:spcBef>
            </a:pP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students</a:t>
            </a:r>
            <a:r>
              <a:rPr sz="2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may</a:t>
            </a:r>
            <a:r>
              <a:rPr sz="2800" b="0" spc="-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observe</a:t>
            </a:r>
            <a:r>
              <a:rPr sz="28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the</a:t>
            </a:r>
            <a:r>
              <a:rPr sz="2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classroom</a:t>
            </a:r>
            <a:r>
              <a:rPr sz="2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252525"/>
                </a:solidFill>
                <a:latin typeface="Calibri Light"/>
                <a:cs typeface="Calibri Light"/>
              </a:rPr>
              <a:t>or</a:t>
            </a:r>
            <a:r>
              <a:rPr sz="28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your </a:t>
            </a:r>
            <a:r>
              <a:rPr sz="2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child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2019300"/>
            <a:ext cx="4672583" cy="3076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6FC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1425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Times New Roman</vt:lpstr>
      <vt:lpstr>Wingdings</vt:lpstr>
      <vt:lpstr>Office Theme</vt:lpstr>
      <vt:lpstr>PowerPoint Presentation</vt:lpstr>
      <vt:lpstr>Our Mission</vt:lpstr>
      <vt:lpstr>About Us</vt:lpstr>
      <vt:lpstr>Management Staff</vt:lpstr>
      <vt:lpstr>Employee Qualifications</vt:lpstr>
      <vt:lpstr>CSC Curriculum</vt:lpstr>
      <vt:lpstr>Curriculum Goals</vt:lpstr>
      <vt:lpstr>About Our Screening and Assessment</vt:lpstr>
      <vt:lpstr>What Parents Can Expect</vt:lpstr>
      <vt:lpstr>Parent's Role</vt:lpstr>
      <vt:lpstr>Student Government Creative School Scholarship</vt:lpstr>
      <vt:lpstr>Infant Care</vt:lpstr>
      <vt:lpstr>Outdoor Learning</vt:lpstr>
      <vt:lpstr>Arrival and Departure</vt:lpstr>
      <vt:lpstr>Meals</vt:lpstr>
      <vt:lpstr>Meal Restrictions</vt:lpstr>
      <vt:lpstr>Emergency Information</vt:lpstr>
      <vt:lpstr>Health and Safety</vt:lpstr>
      <vt:lpstr>Parents will be called in the event of their child becoming ill and are expected to pick up within 30 minutes.</vt:lpstr>
      <vt:lpstr>Rest Time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Krystal Lurius</dc:creator>
  <cp:lastModifiedBy>Suzette Turner</cp:lastModifiedBy>
  <cp:revision>1</cp:revision>
  <dcterms:created xsi:type="dcterms:W3CDTF">2023-10-04T18:51:04Z</dcterms:created>
  <dcterms:modified xsi:type="dcterms:W3CDTF">2023-10-04T18:52:32Z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2023-10-04T00:00:00Z</vt:filetime>
  </property>
  <property fmtid="{D5CDD505-2E9C-101B-9397-08002B2CF9AE}" pid="5" name="Producer">
    <vt:lpwstr>Adobe PDF Library 23.3.60</vt:lpwstr>
  </property>
</Properties>
</file>